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27"/>
  </p:notesMasterIdLst>
  <p:handoutMasterIdLst>
    <p:handoutMasterId r:id="rId28"/>
  </p:handoutMasterIdLst>
  <p:sldIdLst>
    <p:sldId id="257" r:id="rId4"/>
    <p:sldId id="271" r:id="rId5"/>
    <p:sldId id="283" r:id="rId6"/>
    <p:sldId id="275" r:id="rId7"/>
    <p:sldId id="287" r:id="rId8"/>
    <p:sldId id="288" r:id="rId9"/>
    <p:sldId id="289" r:id="rId10"/>
    <p:sldId id="290" r:id="rId11"/>
    <p:sldId id="284" r:id="rId12"/>
    <p:sldId id="285" r:id="rId13"/>
    <p:sldId id="300" r:id="rId14"/>
    <p:sldId id="303" r:id="rId15"/>
    <p:sldId id="302" r:id="rId16"/>
    <p:sldId id="308" r:id="rId17"/>
    <p:sldId id="309" r:id="rId18"/>
    <p:sldId id="298" r:id="rId19"/>
    <p:sldId id="295" r:id="rId20"/>
    <p:sldId id="297" r:id="rId21"/>
    <p:sldId id="296" r:id="rId22"/>
    <p:sldId id="299" r:id="rId23"/>
    <p:sldId id="307" r:id="rId24"/>
    <p:sldId id="279" r:id="rId25"/>
    <p:sldId id="30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07ECA7-BEC3-4F12-983B-22AADA8B3600}">
          <p14:sldIdLst>
            <p14:sldId id="257"/>
            <p14:sldId id="271"/>
            <p14:sldId id="283"/>
            <p14:sldId id="275"/>
            <p14:sldId id="287"/>
            <p14:sldId id="288"/>
            <p14:sldId id="289"/>
            <p14:sldId id="290"/>
            <p14:sldId id="284"/>
            <p14:sldId id="285"/>
            <p14:sldId id="300"/>
            <p14:sldId id="303"/>
            <p14:sldId id="302"/>
            <p14:sldId id="308"/>
            <p14:sldId id="309"/>
            <p14:sldId id="298"/>
            <p14:sldId id="295"/>
            <p14:sldId id="297"/>
            <p14:sldId id="296"/>
            <p14:sldId id="299"/>
            <p14:sldId id="307"/>
            <p14:sldId id="279"/>
            <p14:sldId id="30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3CE252-9C0E-427C-9DE9-82E7B2875044}" v="59" dt="2023-09-14T02:28:27.865"/>
    <p1510:client id="{17C9205F-CEE5-496E-A42A-4C4AC89A4EDA}" v="3" dt="2023-09-15T02:02:24.341"/>
    <p1510:client id="{19C521F2-C4A2-45EE-9149-41B64DBACD2F}" v="2" dt="2023-09-17T17:56:37.312"/>
    <p1510:client id="{1BEB2FEE-EA28-4153-8AB6-7D344EB48271}" v="3" dt="2023-09-15T02:04:27.526"/>
    <p1510:client id="{2E30B3D2-A6BE-43C3-8C9C-B7A208259D27}" v="28" dt="2023-08-27T17:46:34.714"/>
    <p1510:client id="{3CA127CB-926E-457A-AD8D-385B40BE36BF}" v="88" dt="2023-09-17T18:04:37.583"/>
    <p1510:client id="{4410D3A5-55A5-463A-AB5A-CA2482E1DD61}" v="462" dt="2023-09-15T00:04:59.294"/>
    <p1510:client id="{48C8B759-8823-49C5-A11B-16F1F3D46DD7}" v="88" dt="2023-08-13T18:39:57.090"/>
    <p1510:client id="{4E52801E-8724-455B-B8BD-1557E0349F6E}" v="328" dt="2023-08-13T00:55:08.394"/>
    <p1510:client id="{560EB78E-351F-4725-A784-57D133A9FE5C}" v="16" dt="2023-09-17T14:26:34.833"/>
    <p1510:client id="{585BC7A5-F82D-41D6-9AEE-31973F2BEC00}" v="171" dt="2023-08-12T22:17:06.163"/>
    <p1510:client id="{59426F40-EFAC-41EB-BB06-951F5BC9624D}" v="1" dt="2023-08-12T21:46:46.792"/>
    <p1510:client id="{59D8CF90-6546-4771-BD10-B58CBE39C184}" v="7" dt="2023-09-17T19:40:32.771"/>
    <p1510:client id="{5C60B27A-43CF-4EB9-95F2-48836D9A131C}" v="8" dt="2023-09-17T18:08:05.035"/>
    <p1510:client id="{5EB36BB2-D46E-42A7-A06B-BB78AD611077}" v="809" dt="2023-09-15T02:14:12.933"/>
    <p1510:client id="{6238944C-D896-4253-8845-760E1A8E40E8}" v="14" dt="2023-08-13T19:24:00.508"/>
    <p1510:client id="{63CE72C2-9462-4500-8E7F-4415AFB85F3D}" v="37" dt="2023-08-13T00:34:40.055"/>
    <p1510:client id="{66AD3C86-056F-4DA7-A5FA-FE92D76E81EF}" v="199" dt="2023-08-12T22:52:47.099"/>
    <p1510:client id="{6C9F7F6B-6715-44D5-A5E0-B3D69CC91349}" v="29" dt="2023-08-13T00:46:46.795"/>
    <p1510:client id="{74C1F73A-76D1-49EA-A559-A40E4214E832}" v="15" dt="2023-08-13T00:54:39.231"/>
    <p1510:client id="{78E77C1C-BD71-4C9F-B8BE-2C7FAE7FDDC9}" v="69" dt="2023-08-12T23:00:14.209"/>
    <p1510:client id="{7E3146CF-74F6-483D-8A3A-C1CB2D786F4A}" v="33" dt="2023-09-15T01:45:14.626"/>
    <p1510:client id="{818783FF-C631-4E94-8D97-DFB324DBBA4C}" v="190" dt="2023-08-13T08:23:24.437"/>
    <p1510:client id="{84E94E97-55B5-4F47-BD4A-8269B9596FE8}" v="57" dt="2023-09-17T18:03:48.396"/>
    <p1510:client id="{85D58D04-9A62-4356-BE1D-67892E3012EB}" v="19" dt="2023-08-13T19:06:01.262"/>
    <p1510:client id="{87315562-0D1F-475F-903A-CE0210702F3D}" v="7" dt="2023-09-17T16:09:42.739"/>
    <p1510:client id="{896B9832-6B25-4BE1-ADD8-F248F65392DE}" v="144" dt="2023-09-15T13:34:51.653"/>
    <p1510:client id="{8FB061D4-D463-46E2-ACFA-A551016E39C5}" v="94" dt="2023-08-13T00:35:52.612"/>
    <p1510:client id="{9AE4A1E4-93A2-4F6C-B345-02059713ED7B}" v="1" dt="2023-09-14T22:55:35.043"/>
    <p1510:client id="{A471D245-4F91-479D-83D1-BA41784477C7}" v="367" dt="2023-08-12T22:41:45.395"/>
    <p1510:client id="{A55D4B10-2BC7-4114-83FE-3F16B40A7734}" v="3" dt="2023-09-15T01:40:49.290"/>
    <p1510:client id="{A95A21A6-1FA0-436C-AD06-F7E39970652C}" v="7" dt="2023-09-15T01:23:32.001"/>
    <p1510:client id="{AE5D7C96-25F8-48BE-88D2-70F346CB2B8F}" v="1" dt="2023-09-17T16:01:10.823"/>
    <p1510:client id="{B78A5691-5951-4FFA-913E-AF6B37F08DC0}" v="24" dt="2023-09-14T18:11:08.588"/>
    <p1510:client id="{CC7F14F1-2839-4AA7-A2D3-8DD9B900145F}" v="53" dt="2023-08-12T22:10:23.960"/>
    <p1510:client id="{CD6466F5-9974-4C3A-BACE-033D014A3F2F}" v="4" dt="2023-09-15T02:06:05.135"/>
    <p1510:client id="{D39AEA7B-4B3B-4775-A178-2131D06EF6BD}" v="32" dt="2023-09-11T06:37:39.477"/>
    <p1510:client id="{DB1E3726-79A2-41E0-BEC0-72A1B2B70793}" v="109" dt="2023-08-13T00:29:33.241"/>
    <p1510:client id="{DEBB26BC-D35F-4232-B9B2-DF84A2DB9F26}" v="170" dt="2023-09-14T18:22:48.272"/>
    <p1510:client id="{E2C1FA7D-4B13-48D5-B545-0C0715D842F5}" v="369" dt="2023-09-11T07:00:06.439"/>
    <p1510:client id="{E554C1FF-0010-49C4-9AFC-A2E09855D649}" v="18" dt="2023-09-17T16:16:30.454"/>
    <p1510:client id="{F0A0A6FE-417C-47C8-8181-9B4CCCD808C1}" v="197" dt="2023-09-14T17:04:51.735"/>
    <p1510:client id="{F99045B2-A263-49D1-8734-EC14CC715263}" v="61" dt="2023-09-14T18:43:43.394"/>
    <p1510:client id="{FF3D9D2F-5C85-4C78-8591-8532BF69ADDB}" v="142" dt="2023-09-14T17:36:28.318"/>
  </p1510:revLst>
</p1510:revInfo>
</file>

<file path=ppt/tableStyles.xml><?xml version="1.0" encoding="utf-8"?>
<a:tblStyleLst xmlns:a="http://schemas.openxmlformats.org/drawingml/2006/main" def="{D03447BB-5D67-496B-8E87-E561075AD55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1.xml"/><Relationship Id="rId21" Type="http://schemas.openxmlformats.org/officeDocument/2006/relationships/slide" Target="slides/slide18.xml"/><Relationship Id="rId34"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ntia Stabel" userId="S::sstabel@syr.edu::d4eaf8ee-8380-4236-a231-8f8009beb8ab" providerId="AD" clId="Web-{E554C1FF-0010-49C4-9AFC-A2E09855D649}"/>
    <pc:docChg chg="modSld">
      <pc:chgData name="Sintia Stabel" userId="S::sstabel@syr.edu::d4eaf8ee-8380-4236-a231-8f8009beb8ab" providerId="AD" clId="Web-{E554C1FF-0010-49C4-9AFC-A2E09855D649}" dt="2023-09-17T16:16:29.813" v="6" actId="20577"/>
      <pc:docMkLst>
        <pc:docMk/>
      </pc:docMkLst>
      <pc:sldChg chg="modSp">
        <pc:chgData name="Sintia Stabel" userId="S::sstabel@syr.edu::d4eaf8ee-8380-4236-a231-8f8009beb8ab" providerId="AD" clId="Web-{E554C1FF-0010-49C4-9AFC-A2E09855D649}" dt="2023-09-17T16:16:29.813" v="6" actId="20577"/>
        <pc:sldMkLst>
          <pc:docMk/>
          <pc:sldMk cId="160566136" sldId="309"/>
        </pc:sldMkLst>
        <pc:spChg chg="mod">
          <ac:chgData name="Sintia Stabel" userId="S::sstabel@syr.edu::d4eaf8ee-8380-4236-a231-8f8009beb8ab" providerId="AD" clId="Web-{E554C1FF-0010-49C4-9AFC-A2E09855D649}" dt="2023-09-17T16:16:23.719" v="5" actId="20577"/>
          <ac:spMkLst>
            <pc:docMk/>
            <pc:sldMk cId="160566136" sldId="309"/>
            <ac:spMk id="4" creationId="{C98F3BD4-2DE3-3B3A-7104-12973233A5CD}"/>
          </ac:spMkLst>
        </pc:spChg>
        <pc:spChg chg="mod">
          <ac:chgData name="Sintia Stabel" userId="S::sstabel@syr.edu::d4eaf8ee-8380-4236-a231-8f8009beb8ab" providerId="AD" clId="Web-{E554C1FF-0010-49C4-9AFC-A2E09855D649}" dt="2023-09-17T16:16:29.813" v="6" actId="20577"/>
          <ac:spMkLst>
            <pc:docMk/>
            <pc:sldMk cId="160566136" sldId="309"/>
            <ac:spMk id="9" creationId="{487FCEAA-9D6D-0992-0131-9DC9F322D024}"/>
          </ac:spMkLst>
        </pc:spChg>
        <pc:spChg chg="mod">
          <ac:chgData name="Sintia Stabel" userId="S::sstabel@syr.edu::d4eaf8ee-8380-4236-a231-8f8009beb8ab" providerId="AD" clId="Web-{E554C1FF-0010-49C4-9AFC-A2E09855D649}" dt="2023-09-17T16:15:58.156" v="0" actId="20577"/>
          <ac:spMkLst>
            <pc:docMk/>
            <pc:sldMk cId="160566136" sldId="309"/>
            <ac:spMk id="13" creationId="{AABDD71B-7632-C1CF-C002-73BDC5090D44}"/>
          </ac:spMkLst>
        </pc:spChg>
        <pc:spChg chg="mod">
          <ac:chgData name="Sintia Stabel" userId="S::sstabel@syr.edu::d4eaf8ee-8380-4236-a231-8f8009beb8ab" providerId="AD" clId="Web-{E554C1FF-0010-49C4-9AFC-A2E09855D649}" dt="2023-09-17T16:16:05.094" v="1" actId="20577"/>
          <ac:spMkLst>
            <pc:docMk/>
            <pc:sldMk cId="160566136" sldId="309"/>
            <ac:spMk id="15" creationId="{CFF01B8E-DC6B-44B5-6505-6C8F653E7D09}"/>
          </ac:spMkLst>
        </pc:spChg>
        <pc:spChg chg="mod">
          <ac:chgData name="Sintia Stabel" userId="S::sstabel@syr.edu::d4eaf8ee-8380-4236-a231-8f8009beb8ab" providerId="AD" clId="Web-{E554C1FF-0010-49C4-9AFC-A2E09855D649}" dt="2023-09-17T16:16:10.562" v="2" actId="20577"/>
          <ac:spMkLst>
            <pc:docMk/>
            <pc:sldMk cId="160566136" sldId="309"/>
            <ac:spMk id="17" creationId="{06EE486F-5C4C-AE36-E672-358D60987370}"/>
          </ac:spMkLst>
        </pc:spChg>
        <pc:spChg chg="mod">
          <ac:chgData name="Sintia Stabel" userId="S::sstabel@syr.edu::d4eaf8ee-8380-4236-a231-8f8009beb8ab" providerId="AD" clId="Web-{E554C1FF-0010-49C4-9AFC-A2E09855D649}" dt="2023-09-17T16:16:16" v="3" actId="20577"/>
          <ac:spMkLst>
            <pc:docMk/>
            <pc:sldMk cId="160566136" sldId="309"/>
            <ac:spMk id="19" creationId="{3B49F6BC-D1CD-9E00-D109-AD6E5E6756CB}"/>
          </ac:spMkLst>
        </pc:spChg>
      </pc:sldChg>
    </pc:docChg>
  </pc:docChgLst>
  <pc:docChgLst>
    <pc:chgData name="Matthew Spitulnik" userId="S::msspitul@syr.edu::07932a0d-b8ab-4ea5-987f-adddc716425f" providerId="AD" clId="Web-{63CE72C2-9462-4500-8E7F-4415AFB85F3D}"/>
    <pc:docChg chg="modSld">
      <pc:chgData name="Matthew Spitulnik" userId="S::msspitul@syr.edu::07932a0d-b8ab-4ea5-987f-adddc716425f" providerId="AD" clId="Web-{63CE72C2-9462-4500-8E7F-4415AFB85F3D}" dt="2023-08-13T00:34:40.055" v="22" actId="1076"/>
      <pc:docMkLst>
        <pc:docMk/>
      </pc:docMkLst>
      <pc:sldChg chg="addSp modSp">
        <pc:chgData name="Matthew Spitulnik" userId="S::msspitul@syr.edu::07932a0d-b8ab-4ea5-987f-adddc716425f" providerId="AD" clId="Web-{63CE72C2-9462-4500-8E7F-4415AFB85F3D}" dt="2023-08-13T00:34:40.055" v="22" actId="1076"/>
        <pc:sldMkLst>
          <pc:docMk/>
          <pc:sldMk cId="4224093828" sldId="281"/>
        </pc:sldMkLst>
        <pc:spChg chg="add mod">
          <ac:chgData name="Matthew Spitulnik" userId="S::msspitul@syr.edu::07932a0d-b8ab-4ea5-987f-adddc716425f" providerId="AD" clId="Web-{63CE72C2-9462-4500-8E7F-4415AFB85F3D}" dt="2023-08-13T00:34:30.055" v="21" actId="1076"/>
          <ac:spMkLst>
            <pc:docMk/>
            <pc:sldMk cId="4224093828" sldId="281"/>
            <ac:spMk id="6" creationId="{41CA8713-A66B-341C-EEE8-182F5F809BF2}"/>
          </ac:spMkLst>
        </pc:spChg>
        <pc:spChg chg="add mod">
          <ac:chgData name="Matthew Spitulnik" userId="S::msspitul@syr.edu::07932a0d-b8ab-4ea5-987f-adddc716425f" providerId="AD" clId="Web-{63CE72C2-9462-4500-8E7F-4415AFB85F3D}" dt="2023-08-13T00:34:40.055" v="22" actId="1076"/>
          <ac:spMkLst>
            <pc:docMk/>
            <pc:sldMk cId="4224093828" sldId="281"/>
            <ac:spMk id="7" creationId="{6E03EAD6-9D0D-BF5A-27FF-15D862FA718C}"/>
          </ac:spMkLst>
        </pc:spChg>
        <pc:picChg chg="add mod">
          <ac:chgData name="Matthew Spitulnik" userId="S::msspitul@syr.edu::07932a0d-b8ab-4ea5-987f-adddc716425f" providerId="AD" clId="Web-{63CE72C2-9462-4500-8E7F-4415AFB85F3D}" dt="2023-08-13T00:33:20.896" v="7" actId="1076"/>
          <ac:picMkLst>
            <pc:docMk/>
            <pc:sldMk cId="4224093828" sldId="281"/>
            <ac:picMk id="3" creationId="{DF77028E-DFE8-55EF-D3FB-208D2C24D4BB}"/>
          </ac:picMkLst>
        </pc:picChg>
        <pc:picChg chg="add mod">
          <ac:chgData name="Matthew Spitulnik" userId="S::msspitul@syr.edu::07932a0d-b8ab-4ea5-987f-adddc716425f" providerId="AD" clId="Web-{63CE72C2-9462-4500-8E7F-4415AFB85F3D}" dt="2023-08-13T00:33:12.396" v="6" actId="1076"/>
          <ac:picMkLst>
            <pc:docMk/>
            <pc:sldMk cId="4224093828" sldId="281"/>
            <ac:picMk id="5" creationId="{23C88AC2-D1FE-9ED6-F996-59A8D6D051D4}"/>
          </ac:picMkLst>
        </pc:picChg>
      </pc:sldChg>
    </pc:docChg>
  </pc:docChgLst>
  <pc:docChgLst>
    <pc:chgData name="Beau Spratt" userId="S::bspratt@syr.edu::a41a6a75-3633-49cd-9370-1dfcc7c387dd" providerId="AD" clId="Web-{5EB36BB2-D46E-42A7-A06B-BB78AD611077}"/>
    <pc:docChg chg="addSld delSld modSld sldOrd delSection modSection">
      <pc:chgData name="Beau Spratt" userId="S::bspratt@syr.edu::a41a6a75-3633-49cd-9370-1dfcc7c387dd" providerId="AD" clId="Web-{5EB36BB2-D46E-42A7-A06B-BB78AD611077}" dt="2023-09-15T02:14:12.933" v="749"/>
      <pc:docMkLst>
        <pc:docMk/>
      </pc:docMkLst>
      <pc:sldChg chg="modSp">
        <pc:chgData name="Beau Spratt" userId="S::bspratt@syr.edu::a41a6a75-3633-49cd-9370-1dfcc7c387dd" providerId="AD" clId="Web-{5EB36BB2-D46E-42A7-A06B-BB78AD611077}" dt="2023-09-15T02:03:14.564" v="575" actId="20577"/>
        <pc:sldMkLst>
          <pc:docMk/>
          <pc:sldMk cId="576090978" sldId="257"/>
        </pc:sldMkLst>
        <pc:spChg chg="mod">
          <ac:chgData name="Beau Spratt" userId="S::bspratt@syr.edu::a41a6a75-3633-49cd-9370-1dfcc7c387dd" providerId="AD" clId="Web-{5EB36BB2-D46E-42A7-A06B-BB78AD611077}" dt="2023-09-15T02:03:14.564" v="575" actId="20577"/>
          <ac:spMkLst>
            <pc:docMk/>
            <pc:sldMk cId="576090978" sldId="257"/>
            <ac:spMk id="2" creationId="{00000000-0000-0000-0000-000000000000}"/>
          </ac:spMkLst>
        </pc:spChg>
      </pc:sldChg>
      <pc:sldChg chg="del">
        <pc:chgData name="Beau Spratt" userId="S::bspratt@syr.edu::a41a6a75-3633-49cd-9370-1dfcc7c387dd" providerId="AD" clId="Web-{5EB36BB2-D46E-42A7-A06B-BB78AD611077}" dt="2023-09-15T01:08:14.499" v="0"/>
        <pc:sldMkLst>
          <pc:docMk/>
          <pc:sldMk cId="3053388791" sldId="265"/>
        </pc:sldMkLst>
      </pc:sldChg>
      <pc:sldChg chg="del">
        <pc:chgData name="Beau Spratt" userId="S::bspratt@syr.edu::a41a6a75-3633-49cd-9370-1dfcc7c387dd" providerId="AD" clId="Web-{5EB36BB2-D46E-42A7-A06B-BB78AD611077}" dt="2023-09-15T01:08:17.546" v="1"/>
        <pc:sldMkLst>
          <pc:docMk/>
          <pc:sldMk cId="2905083717" sldId="266"/>
        </pc:sldMkLst>
      </pc:sldChg>
      <pc:sldChg chg="del">
        <pc:chgData name="Beau Spratt" userId="S::bspratt@syr.edu::a41a6a75-3633-49cd-9370-1dfcc7c387dd" providerId="AD" clId="Web-{5EB36BB2-D46E-42A7-A06B-BB78AD611077}" dt="2023-09-15T01:08:28.109" v="4"/>
        <pc:sldMkLst>
          <pc:docMk/>
          <pc:sldMk cId="1864551520" sldId="270"/>
        </pc:sldMkLst>
      </pc:sldChg>
      <pc:sldChg chg="modSp">
        <pc:chgData name="Beau Spratt" userId="S::bspratt@syr.edu::a41a6a75-3633-49cd-9370-1dfcc7c387dd" providerId="AD" clId="Web-{5EB36BB2-D46E-42A7-A06B-BB78AD611077}" dt="2023-09-15T02:11:28.755" v="725" actId="20577"/>
        <pc:sldMkLst>
          <pc:docMk/>
          <pc:sldMk cId="258135600" sldId="271"/>
        </pc:sldMkLst>
        <pc:spChg chg="mod">
          <ac:chgData name="Beau Spratt" userId="S::bspratt@syr.edu::a41a6a75-3633-49cd-9370-1dfcc7c387dd" providerId="AD" clId="Web-{5EB36BB2-D46E-42A7-A06B-BB78AD611077}" dt="2023-09-15T02:05:48.679" v="587" actId="20577"/>
          <ac:spMkLst>
            <pc:docMk/>
            <pc:sldMk cId="258135600" sldId="271"/>
            <ac:spMk id="2" creationId="{DF98C8F6-CE35-64E4-E6E9-53BF0D381681}"/>
          </ac:spMkLst>
        </pc:spChg>
        <pc:spChg chg="mod">
          <ac:chgData name="Beau Spratt" userId="S::bspratt@syr.edu::a41a6a75-3633-49cd-9370-1dfcc7c387dd" providerId="AD" clId="Web-{5EB36BB2-D46E-42A7-A06B-BB78AD611077}" dt="2023-09-15T02:11:28.755" v="725" actId="20577"/>
          <ac:spMkLst>
            <pc:docMk/>
            <pc:sldMk cId="258135600" sldId="271"/>
            <ac:spMk id="3" creationId="{25EAD844-FFBA-57B9-9C46-495EC544757D}"/>
          </ac:spMkLst>
        </pc:spChg>
      </pc:sldChg>
      <pc:sldChg chg="del">
        <pc:chgData name="Beau Spratt" userId="S::bspratt@syr.edu::a41a6a75-3633-49cd-9370-1dfcc7c387dd" providerId="AD" clId="Web-{5EB36BB2-D46E-42A7-A06B-BB78AD611077}" dt="2023-09-15T01:08:20.608" v="2"/>
        <pc:sldMkLst>
          <pc:docMk/>
          <pc:sldMk cId="1346020216" sldId="272"/>
        </pc:sldMkLst>
      </pc:sldChg>
      <pc:sldChg chg="del">
        <pc:chgData name="Beau Spratt" userId="S::bspratt@syr.edu::a41a6a75-3633-49cd-9370-1dfcc7c387dd" providerId="AD" clId="Web-{5EB36BB2-D46E-42A7-A06B-BB78AD611077}" dt="2023-09-15T01:08:24.218" v="3"/>
        <pc:sldMkLst>
          <pc:docMk/>
          <pc:sldMk cId="3718361267" sldId="274"/>
        </pc:sldMkLst>
      </pc:sldChg>
      <pc:sldChg chg="addSp delSp modSp">
        <pc:chgData name="Beau Spratt" userId="S::bspratt@syr.edu::a41a6a75-3633-49cd-9370-1dfcc7c387dd" providerId="AD" clId="Web-{5EB36BB2-D46E-42A7-A06B-BB78AD611077}" dt="2023-09-15T02:00:21.651" v="572" actId="1076"/>
        <pc:sldMkLst>
          <pc:docMk/>
          <pc:sldMk cId="46482712" sldId="275"/>
        </pc:sldMkLst>
        <pc:spChg chg="mod">
          <ac:chgData name="Beau Spratt" userId="S::bspratt@syr.edu::a41a6a75-3633-49cd-9370-1dfcc7c387dd" providerId="AD" clId="Web-{5EB36BB2-D46E-42A7-A06B-BB78AD611077}" dt="2023-09-15T01:10:41.021" v="26" actId="20577"/>
          <ac:spMkLst>
            <pc:docMk/>
            <pc:sldMk cId="46482712" sldId="275"/>
            <ac:spMk id="2" creationId="{283157E1-52DA-9839-515B-C3ACCD5674E1}"/>
          </ac:spMkLst>
        </pc:spChg>
        <pc:spChg chg="mod">
          <ac:chgData name="Beau Spratt" userId="S::bspratt@syr.edu::a41a6a75-3633-49cd-9370-1dfcc7c387dd" providerId="AD" clId="Web-{5EB36BB2-D46E-42A7-A06B-BB78AD611077}" dt="2023-09-15T01:14:36.045" v="146" actId="20577"/>
          <ac:spMkLst>
            <pc:docMk/>
            <pc:sldMk cId="46482712" sldId="275"/>
            <ac:spMk id="4" creationId="{447ED045-9585-2A10-2044-C8708AF6D985}"/>
          </ac:spMkLst>
        </pc:spChg>
        <pc:spChg chg="add del mod">
          <ac:chgData name="Beau Spratt" userId="S::bspratt@syr.edu::a41a6a75-3633-49cd-9370-1dfcc7c387dd" providerId="AD" clId="Web-{5EB36BB2-D46E-42A7-A06B-BB78AD611077}" dt="2023-09-15T01:10:21.097" v="13"/>
          <ac:spMkLst>
            <pc:docMk/>
            <pc:sldMk cId="46482712" sldId="275"/>
            <ac:spMk id="7" creationId="{2F07C287-7293-440A-9DC8-FDBF1ABB5FB2}"/>
          </ac:spMkLst>
        </pc:spChg>
        <pc:spChg chg="add del mod">
          <ac:chgData name="Beau Spratt" userId="S::bspratt@syr.edu::a41a6a75-3633-49cd-9370-1dfcc7c387dd" providerId="AD" clId="Web-{5EB36BB2-D46E-42A7-A06B-BB78AD611077}" dt="2023-09-15T01:11:42.897" v="39"/>
          <ac:spMkLst>
            <pc:docMk/>
            <pc:sldMk cId="46482712" sldId="275"/>
            <ac:spMk id="13" creationId="{CD871AC2-8375-6FA0-147E-603D9D98086C}"/>
          </ac:spMkLst>
        </pc:spChg>
        <pc:picChg chg="add del mod">
          <ac:chgData name="Beau Spratt" userId="S::bspratt@syr.edu::a41a6a75-3633-49cd-9370-1dfcc7c387dd" providerId="AD" clId="Web-{5EB36BB2-D46E-42A7-A06B-BB78AD611077}" dt="2023-09-15T01:11:37.585" v="38"/>
          <ac:picMkLst>
            <pc:docMk/>
            <pc:sldMk cId="46482712" sldId="275"/>
            <ac:picMk id="5" creationId="{2ADD3FC7-54EE-FC32-FF24-75B94E9CC7EE}"/>
          </ac:picMkLst>
        </pc:picChg>
        <pc:picChg chg="del">
          <ac:chgData name="Beau Spratt" userId="S::bspratt@syr.edu::a41a6a75-3633-49cd-9370-1dfcc7c387dd" providerId="AD" clId="Web-{5EB36BB2-D46E-42A7-A06B-BB78AD611077}" dt="2023-09-15T01:10:23.238" v="14"/>
          <ac:picMkLst>
            <pc:docMk/>
            <pc:sldMk cId="46482712" sldId="275"/>
            <ac:picMk id="6" creationId="{4C4CC6D6-34D9-7A96-D341-039391A65CC4}"/>
          </ac:picMkLst>
        </pc:picChg>
        <pc:picChg chg="add mod">
          <ac:chgData name="Beau Spratt" userId="S::bspratt@syr.edu::a41a6a75-3633-49cd-9370-1dfcc7c387dd" providerId="AD" clId="Web-{5EB36BB2-D46E-42A7-A06B-BB78AD611077}" dt="2023-09-15T01:11:47.679" v="41" actId="14100"/>
          <ac:picMkLst>
            <pc:docMk/>
            <pc:sldMk cId="46482712" sldId="275"/>
            <ac:picMk id="9" creationId="{0CB3748B-9960-6720-6E6B-FCD4B2FACC72}"/>
          </ac:picMkLst>
        </pc:picChg>
        <pc:picChg chg="add mod">
          <ac:chgData name="Beau Spratt" userId="S::bspratt@syr.edu::a41a6a75-3633-49cd-9370-1dfcc7c387dd" providerId="AD" clId="Web-{5EB36BB2-D46E-42A7-A06B-BB78AD611077}" dt="2023-09-15T02:00:21.651" v="572" actId="1076"/>
          <ac:picMkLst>
            <pc:docMk/>
            <pc:sldMk cId="46482712" sldId="275"/>
            <ac:picMk id="11" creationId="{60BF239F-3DD4-664C-18EC-96E9392D59E2}"/>
          </ac:picMkLst>
        </pc:picChg>
      </pc:sldChg>
      <pc:sldChg chg="add del">
        <pc:chgData name="Beau Spratt" userId="S::bspratt@syr.edu::a41a6a75-3633-49cd-9370-1dfcc7c387dd" providerId="AD" clId="Web-{5EB36BB2-D46E-42A7-A06B-BB78AD611077}" dt="2023-09-15T01:14:43.154" v="147"/>
        <pc:sldMkLst>
          <pc:docMk/>
          <pc:sldMk cId="3433326768" sldId="276"/>
        </pc:sldMkLst>
      </pc:sldChg>
      <pc:sldChg chg="add del">
        <pc:chgData name="Beau Spratt" userId="S::bspratt@syr.edu::a41a6a75-3633-49cd-9370-1dfcc7c387dd" providerId="AD" clId="Web-{5EB36BB2-D46E-42A7-A06B-BB78AD611077}" dt="2023-09-15T01:13:48.121" v="127"/>
        <pc:sldMkLst>
          <pc:docMk/>
          <pc:sldMk cId="3660520729" sldId="277"/>
        </pc:sldMkLst>
      </pc:sldChg>
      <pc:sldChg chg="add del">
        <pc:chgData name="Beau Spratt" userId="S::bspratt@syr.edu::a41a6a75-3633-49cd-9370-1dfcc7c387dd" providerId="AD" clId="Web-{5EB36BB2-D46E-42A7-A06B-BB78AD611077}" dt="2023-09-15T01:13:49.277" v="128"/>
        <pc:sldMkLst>
          <pc:docMk/>
          <pc:sldMk cId="3885764225" sldId="278"/>
        </pc:sldMkLst>
      </pc:sldChg>
      <pc:sldChg chg="delSp modSp ord">
        <pc:chgData name="Beau Spratt" userId="S::bspratt@syr.edu::a41a6a75-3633-49cd-9370-1dfcc7c387dd" providerId="AD" clId="Web-{5EB36BB2-D46E-42A7-A06B-BB78AD611077}" dt="2023-09-15T01:59:49.400" v="571"/>
        <pc:sldMkLst>
          <pc:docMk/>
          <pc:sldMk cId="1112664772" sldId="279"/>
        </pc:sldMkLst>
        <pc:spChg chg="mod">
          <ac:chgData name="Beau Spratt" userId="S::bspratt@syr.edu::a41a6a75-3633-49cd-9370-1dfcc7c387dd" providerId="AD" clId="Web-{5EB36BB2-D46E-42A7-A06B-BB78AD611077}" dt="2023-09-15T01:15:04.249" v="153" actId="20577"/>
          <ac:spMkLst>
            <pc:docMk/>
            <pc:sldMk cId="1112664772" sldId="279"/>
            <ac:spMk id="2" creationId="{6257AB5B-C39F-F6D0-7E73-48038774213E}"/>
          </ac:spMkLst>
        </pc:spChg>
        <pc:spChg chg="mod">
          <ac:chgData name="Beau Spratt" userId="S::bspratt@syr.edu::a41a6a75-3633-49cd-9370-1dfcc7c387dd" providerId="AD" clId="Web-{5EB36BB2-D46E-42A7-A06B-BB78AD611077}" dt="2023-09-15T01:38:06.224" v="516"/>
          <ac:spMkLst>
            <pc:docMk/>
            <pc:sldMk cId="1112664772" sldId="279"/>
            <ac:spMk id="3" creationId="{84C1778F-98F4-F41D-4999-5CF339726BCA}"/>
          </ac:spMkLst>
        </pc:spChg>
        <pc:picChg chg="del">
          <ac:chgData name="Beau Spratt" userId="S::bspratt@syr.edu::a41a6a75-3633-49cd-9370-1dfcc7c387dd" providerId="AD" clId="Web-{5EB36BB2-D46E-42A7-A06B-BB78AD611077}" dt="2023-09-15T01:14:56.155" v="148"/>
          <ac:picMkLst>
            <pc:docMk/>
            <pc:sldMk cId="1112664772" sldId="279"/>
            <ac:picMk id="4" creationId="{9A87B005-A283-BF67-9134-BAC5652D0495}"/>
          </ac:picMkLst>
        </pc:picChg>
        <pc:picChg chg="del">
          <ac:chgData name="Beau Spratt" userId="S::bspratt@syr.edu::a41a6a75-3633-49cd-9370-1dfcc7c387dd" providerId="AD" clId="Web-{5EB36BB2-D46E-42A7-A06B-BB78AD611077}" dt="2023-09-15T01:15:00.874" v="152"/>
          <ac:picMkLst>
            <pc:docMk/>
            <pc:sldMk cId="1112664772" sldId="279"/>
            <ac:picMk id="5" creationId="{15C01A3E-E0C9-DC2E-5D32-3264EED7ED08}"/>
          </ac:picMkLst>
        </pc:picChg>
        <pc:picChg chg="del">
          <ac:chgData name="Beau Spratt" userId="S::bspratt@syr.edu::a41a6a75-3633-49cd-9370-1dfcc7c387dd" providerId="AD" clId="Web-{5EB36BB2-D46E-42A7-A06B-BB78AD611077}" dt="2023-09-15T01:15:00.874" v="151"/>
          <ac:picMkLst>
            <pc:docMk/>
            <pc:sldMk cId="1112664772" sldId="279"/>
            <ac:picMk id="6" creationId="{6F94E2F7-020C-5C2C-8331-D57879027B0F}"/>
          </ac:picMkLst>
        </pc:picChg>
        <pc:picChg chg="del">
          <ac:chgData name="Beau Spratt" userId="S::bspratt@syr.edu::a41a6a75-3633-49cd-9370-1dfcc7c387dd" providerId="AD" clId="Web-{5EB36BB2-D46E-42A7-A06B-BB78AD611077}" dt="2023-09-15T01:15:00.874" v="150"/>
          <ac:picMkLst>
            <pc:docMk/>
            <pc:sldMk cId="1112664772" sldId="279"/>
            <ac:picMk id="7" creationId="{AB26F21A-EB63-6E09-DDCB-12C1F2980FBB}"/>
          </ac:picMkLst>
        </pc:picChg>
        <pc:picChg chg="del">
          <ac:chgData name="Beau Spratt" userId="S::bspratt@syr.edu::a41a6a75-3633-49cd-9370-1dfcc7c387dd" providerId="AD" clId="Web-{5EB36BB2-D46E-42A7-A06B-BB78AD611077}" dt="2023-09-15T01:15:00.874" v="149"/>
          <ac:picMkLst>
            <pc:docMk/>
            <pc:sldMk cId="1112664772" sldId="279"/>
            <ac:picMk id="8" creationId="{471CC10D-02ED-C504-22D9-B38B8AC3FCD8}"/>
          </ac:picMkLst>
        </pc:picChg>
      </pc:sldChg>
      <pc:sldChg chg="ord">
        <pc:chgData name="Beau Spratt" userId="S::bspratt@syr.edu::a41a6a75-3633-49cd-9370-1dfcc7c387dd" providerId="AD" clId="Web-{5EB36BB2-D46E-42A7-A06B-BB78AD611077}" dt="2023-09-15T02:12:10.960" v="726"/>
        <pc:sldMkLst>
          <pc:docMk/>
          <pc:sldMk cId="10657315" sldId="280"/>
        </pc:sldMkLst>
      </pc:sldChg>
      <pc:sldChg chg="del">
        <pc:chgData name="Beau Spratt" userId="S::bspratt@syr.edu::a41a6a75-3633-49cd-9370-1dfcc7c387dd" providerId="AD" clId="Web-{5EB36BB2-D46E-42A7-A06B-BB78AD611077}" dt="2023-09-15T01:09:33.517" v="5"/>
        <pc:sldMkLst>
          <pc:docMk/>
          <pc:sldMk cId="4224093828" sldId="281"/>
        </pc:sldMkLst>
      </pc:sldChg>
      <pc:sldChg chg="del">
        <pc:chgData name="Beau Spratt" userId="S::bspratt@syr.edu::a41a6a75-3633-49cd-9370-1dfcc7c387dd" providerId="AD" clId="Web-{5EB36BB2-D46E-42A7-A06B-BB78AD611077}" dt="2023-09-15T01:39:51.322" v="522"/>
        <pc:sldMkLst>
          <pc:docMk/>
          <pc:sldMk cId="3691722465" sldId="282"/>
        </pc:sldMkLst>
      </pc:sldChg>
      <pc:sldChg chg="modSp ord">
        <pc:chgData name="Beau Spratt" userId="S::bspratt@syr.edu::a41a6a75-3633-49cd-9370-1dfcc7c387dd" providerId="AD" clId="Web-{5EB36BB2-D46E-42A7-A06B-BB78AD611077}" dt="2023-09-15T02:08:01.919" v="622"/>
        <pc:sldMkLst>
          <pc:docMk/>
          <pc:sldMk cId="139641214" sldId="283"/>
        </pc:sldMkLst>
        <pc:spChg chg="mod">
          <ac:chgData name="Beau Spratt" userId="S::bspratt@syr.edu::a41a6a75-3633-49cd-9370-1dfcc7c387dd" providerId="AD" clId="Web-{5EB36BB2-D46E-42A7-A06B-BB78AD611077}" dt="2023-09-15T01:40:26.370" v="525"/>
          <ac:spMkLst>
            <pc:docMk/>
            <pc:sldMk cId="139641214" sldId="283"/>
            <ac:spMk id="7" creationId="{47A4FBFD-7328-E48B-4BB0-47E458F59CCC}"/>
          </ac:spMkLst>
        </pc:spChg>
        <pc:spChg chg="mod">
          <ac:chgData name="Beau Spratt" userId="S::bspratt@syr.edu::a41a6a75-3633-49cd-9370-1dfcc7c387dd" providerId="AD" clId="Web-{5EB36BB2-D46E-42A7-A06B-BB78AD611077}" dt="2023-09-15T01:40:37.511" v="529"/>
          <ac:spMkLst>
            <pc:docMk/>
            <pc:sldMk cId="139641214" sldId="283"/>
            <ac:spMk id="9" creationId="{B81C9B8B-C70D-77DE-DF46-4CF70F51372A}"/>
          </ac:spMkLst>
        </pc:spChg>
      </pc:sldChg>
      <pc:sldChg chg="addSp delSp modSp ord">
        <pc:chgData name="Beau Spratt" userId="S::bspratt@syr.edu::a41a6a75-3633-49cd-9370-1dfcc7c387dd" providerId="AD" clId="Web-{5EB36BB2-D46E-42A7-A06B-BB78AD611077}" dt="2023-09-15T02:14:12.933" v="749"/>
        <pc:sldMkLst>
          <pc:docMk/>
          <pc:sldMk cId="3065017430" sldId="284"/>
        </pc:sldMkLst>
        <pc:spChg chg="mod">
          <ac:chgData name="Beau Spratt" userId="S::bspratt@syr.edu::a41a6a75-3633-49cd-9370-1dfcc7c387dd" providerId="AD" clId="Web-{5EB36BB2-D46E-42A7-A06B-BB78AD611077}" dt="2023-09-15T02:12:22.819" v="734" actId="20577"/>
          <ac:spMkLst>
            <pc:docMk/>
            <pc:sldMk cId="3065017430" sldId="284"/>
            <ac:spMk id="2" creationId="{0D9C502D-58CD-5F23-2F61-339C3C5B6E6B}"/>
          </ac:spMkLst>
        </pc:spChg>
        <pc:spChg chg="add mod">
          <ac:chgData name="Beau Spratt" userId="S::bspratt@syr.edu::a41a6a75-3633-49cd-9370-1dfcc7c387dd" providerId="AD" clId="Web-{5EB36BB2-D46E-42A7-A06B-BB78AD611077}" dt="2023-09-15T02:13:43.182" v="747" actId="1076"/>
          <ac:spMkLst>
            <pc:docMk/>
            <pc:sldMk cId="3065017430" sldId="284"/>
            <ac:spMk id="3" creationId="{09719958-1D8E-C2F3-4049-552961DF55E5}"/>
          </ac:spMkLst>
        </pc:spChg>
        <pc:spChg chg="add mod">
          <ac:chgData name="Beau Spratt" userId="S::bspratt@syr.edu::a41a6a75-3633-49cd-9370-1dfcc7c387dd" providerId="AD" clId="Web-{5EB36BB2-D46E-42A7-A06B-BB78AD611077}" dt="2023-09-15T02:13:36.838" v="746"/>
          <ac:spMkLst>
            <pc:docMk/>
            <pc:sldMk cId="3065017430" sldId="284"/>
            <ac:spMk id="4" creationId="{94C72AF8-1A55-C4BA-8C28-D54161D39C87}"/>
          </ac:spMkLst>
        </pc:spChg>
        <pc:spChg chg="add del">
          <ac:chgData name="Beau Spratt" userId="S::bspratt@syr.edu::a41a6a75-3633-49cd-9370-1dfcc7c387dd" providerId="AD" clId="Web-{5EB36BB2-D46E-42A7-A06B-BB78AD611077}" dt="2023-09-15T02:14:12.933" v="749"/>
          <ac:spMkLst>
            <pc:docMk/>
            <pc:sldMk cId="3065017430" sldId="284"/>
            <ac:spMk id="5" creationId="{041F558D-87D5-C9BD-DC65-40C48680D3C7}"/>
          </ac:spMkLst>
        </pc:spChg>
      </pc:sldChg>
      <pc:sldChg chg="ord">
        <pc:chgData name="Beau Spratt" userId="S::bspratt@syr.edu::a41a6a75-3633-49cd-9370-1dfcc7c387dd" providerId="AD" clId="Web-{5EB36BB2-D46E-42A7-A06B-BB78AD611077}" dt="2023-09-15T02:05:14.053" v="582"/>
        <pc:sldMkLst>
          <pc:docMk/>
          <pc:sldMk cId="668550360" sldId="285"/>
        </pc:sldMkLst>
      </pc:sldChg>
      <pc:sldChg chg="del ord">
        <pc:chgData name="Beau Spratt" userId="S::bspratt@syr.edu::a41a6a75-3633-49cd-9370-1dfcc7c387dd" providerId="AD" clId="Web-{5EB36BB2-D46E-42A7-A06B-BB78AD611077}" dt="2023-09-15T01:48:28.014" v="539"/>
        <pc:sldMkLst>
          <pc:docMk/>
          <pc:sldMk cId="823585682" sldId="286"/>
        </pc:sldMkLst>
      </pc:sldChg>
      <pc:sldChg chg="modSp">
        <pc:chgData name="Beau Spratt" userId="S::bspratt@syr.edu::a41a6a75-3633-49cd-9370-1dfcc7c387dd" providerId="AD" clId="Web-{5EB36BB2-D46E-42A7-A06B-BB78AD611077}" dt="2023-09-15T01:51:00.879" v="570" actId="20577"/>
        <pc:sldMkLst>
          <pc:docMk/>
          <pc:sldMk cId="2398711471" sldId="290"/>
        </pc:sldMkLst>
        <pc:spChg chg="mod">
          <ac:chgData name="Beau Spratt" userId="S::bspratt@syr.edu::a41a6a75-3633-49cd-9370-1dfcc7c387dd" providerId="AD" clId="Web-{5EB36BB2-D46E-42A7-A06B-BB78AD611077}" dt="2023-09-15T01:51:00.879" v="570" actId="20577"/>
          <ac:spMkLst>
            <pc:docMk/>
            <pc:sldMk cId="2398711471" sldId="290"/>
            <ac:spMk id="8" creationId="{EBA10BDD-8FEC-B7CC-9409-581B739C51E9}"/>
          </ac:spMkLst>
        </pc:spChg>
      </pc:sldChg>
      <pc:sldChg chg="ord">
        <pc:chgData name="Beau Spratt" userId="S::bspratt@syr.edu::a41a6a75-3633-49cd-9370-1dfcc7c387dd" providerId="AD" clId="Web-{5EB36BB2-D46E-42A7-A06B-BB78AD611077}" dt="2023-09-15T01:39:34.946" v="521"/>
        <pc:sldMkLst>
          <pc:docMk/>
          <pc:sldMk cId="2785423443" sldId="297"/>
        </pc:sldMkLst>
      </pc:sldChg>
      <pc:sldChg chg="modSp ord">
        <pc:chgData name="Beau Spratt" userId="S::bspratt@syr.edu::a41a6a75-3633-49cd-9370-1dfcc7c387dd" providerId="AD" clId="Web-{5EB36BB2-D46E-42A7-A06B-BB78AD611077}" dt="2023-09-15T02:04:34.145" v="578"/>
        <pc:sldMkLst>
          <pc:docMk/>
          <pc:sldMk cId="3321266238" sldId="299"/>
        </pc:sldMkLst>
        <pc:spChg chg="mod">
          <ac:chgData name="Beau Spratt" userId="S::bspratt@syr.edu::a41a6a75-3633-49cd-9370-1dfcc7c387dd" providerId="AD" clId="Web-{5EB36BB2-D46E-42A7-A06B-BB78AD611077}" dt="2023-09-15T01:48:02.341" v="538" actId="20577"/>
          <ac:spMkLst>
            <pc:docMk/>
            <pc:sldMk cId="3321266238" sldId="299"/>
            <ac:spMk id="9" creationId="{C872015D-AB21-5EF6-7C16-0B2A18823482}"/>
          </ac:spMkLst>
        </pc:spChg>
      </pc:sldChg>
      <pc:sldChg chg="add del replId">
        <pc:chgData name="Beau Spratt" userId="S::bspratt@syr.edu::a41a6a75-3633-49cd-9370-1dfcc7c387dd" providerId="AD" clId="Web-{5EB36BB2-D46E-42A7-A06B-BB78AD611077}" dt="2023-09-15T01:10:56.536" v="30"/>
        <pc:sldMkLst>
          <pc:docMk/>
          <pc:sldMk cId="2017337708" sldId="300"/>
        </pc:sldMkLst>
      </pc:sldChg>
      <pc:sldChg chg="add">
        <pc:chgData name="Beau Spratt" userId="S::bspratt@syr.edu::a41a6a75-3633-49cd-9370-1dfcc7c387dd" providerId="AD" clId="Web-{5EB36BB2-D46E-42A7-A06B-BB78AD611077}" dt="2023-09-15T01:39:55.541" v="523"/>
        <pc:sldMkLst>
          <pc:docMk/>
          <pc:sldMk cId="3330594517" sldId="305"/>
        </pc:sldMkLst>
      </pc:sldChg>
      <pc:sldChg chg="modSp">
        <pc:chgData name="Beau Spratt" userId="S::bspratt@syr.edu::a41a6a75-3633-49cd-9370-1dfcc7c387dd" providerId="AD" clId="Web-{5EB36BB2-D46E-42A7-A06B-BB78AD611077}" dt="2023-09-15T01:42:51.470" v="532" actId="20577"/>
        <pc:sldMkLst>
          <pc:docMk/>
          <pc:sldMk cId="3658074266" sldId="306"/>
        </pc:sldMkLst>
        <pc:spChg chg="mod">
          <ac:chgData name="Beau Spratt" userId="S::bspratt@syr.edu::a41a6a75-3633-49cd-9370-1dfcc7c387dd" providerId="AD" clId="Web-{5EB36BB2-D46E-42A7-A06B-BB78AD611077}" dt="2023-09-15T01:42:51.470" v="532" actId="20577"/>
          <ac:spMkLst>
            <pc:docMk/>
            <pc:sldMk cId="3658074266" sldId="306"/>
            <ac:spMk id="13" creationId="{AABDD71B-7632-C1CF-C002-73BDC5090D44}"/>
          </ac:spMkLst>
        </pc:spChg>
      </pc:sldChg>
      <pc:sldChg chg="add">
        <pc:chgData name="Beau Spratt" userId="S::bspratt@syr.edu::a41a6a75-3633-49cd-9370-1dfcc7c387dd" providerId="AD" clId="Web-{5EB36BB2-D46E-42A7-A06B-BB78AD611077}" dt="2023-09-15T01:48:32.655" v="540"/>
        <pc:sldMkLst>
          <pc:docMk/>
          <pc:sldMk cId="3064140632" sldId="307"/>
        </pc:sldMkLst>
      </pc:sldChg>
    </pc:docChg>
  </pc:docChgLst>
  <pc:docChgLst>
    <pc:chgData name="Matthew Spitulnik" userId="S::msspitul@syr.edu::07932a0d-b8ab-4ea5-987f-adddc716425f" providerId="AD" clId="Web-{84E94E97-55B5-4F47-BD4A-8269B9596FE8}"/>
    <pc:docChg chg="modSld">
      <pc:chgData name="Matthew Spitulnik" userId="S::msspitul@syr.edu::07932a0d-b8ab-4ea5-987f-adddc716425f" providerId="AD" clId="Web-{84E94E97-55B5-4F47-BD4A-8269B9596FE8}" dt="2023-09-17T18:03:48.396" v="43" actId="20577"/>
      <pc:docMkLst>
        <pc:docMk/>
      </pc:docMkLst>
      <pc:sldChg chg="addSp delSp modSp">
        <pc:chgData name="Matthew Spitulnik" userId="S::msspitul@syr.edu::07932a0d-b8ab-4ea5-987f-adddc716425f" providerId="AD" clId="Web-{84E94E97-55B5-4F47-BD4A-8269B9596FE8}" dt="2023-09-17T18:01:30.298" v="29"/>
        <pc:sldMkLst>
          <pc:docMk/>
          <pc:sldMk cId="46482712" sldId="275"/>
        </pc:sldMkLst>
        <pc:spChg chg="mod">
          <ac:chgData name="Matthew Spitulnik" userId="S::msspitul@syr.edu::07932a0d-b8ab-4ea5-987f-adddc716425f" providerId="AD" clId="Web-{84E94E97-55B5-4F47-BD4A-8269B9596FE8}" dt="2023-09-17T18:00:28.562" v="19" actId="14100"/>
          <ac:spMkLst>
            <pc:docMk/>
            <pc:sldMk cId="46482712" sldId="275"/>
            <ac:spMk id="2" creationId="{283157E1-52DA-9839-515B-C3ACCD5674E1}"/>
          </ac:spMkLst>
        </pc:spChg>
        <pc:spChg chg="add mod">
          <ac:chgData name="Matthew Spitulnik" userId="S::msspitul@syr.edu::07932a0d-b8ab-4ea5-987f-adddc716425f" providerId="AD" clId="Web-{84E94E97-55B5-4F47-BD4A-8269B9596FE8}" dt="2023-09-17T18:00:49.828" v="23" actId="14100"/>
          <ac:spMkLst>
            <pc:docMk/>
            <pc:sldMk cId="46482712" sldId="275"/>
            <ac:spMk id="3" creationId="{98D49645-FB48-0472-8FF9-D17048DCD7B7}"/>
          </ac:spMkLst>
        </pc:spChg>
        <pc:spChg chg="mod">
          <ac:chgData name="Matthew Spitulnik" userId="S::msspitul@syr.edu::07932a0d-b8ab-4ea5-987f-adddc716425f" providerId="AD" clId="Web-{84E94E97-55B5-4F47-BD4A-8269B9596FE8}" dt="2023-09-17T18:00:33.437" v="20" actId="1076"/>
          <ac:spMkLst>
            <pc:docMk/>
            <pc:sldMk cId="46482712" sldId="275"/>
            <ac:spMk id="4" creationId="{447ED045-9585-2A10-2044-C8708AF6D985}"/>
          </ac:spMkLst>
        </pc:spChg>
        <pc:picChg chg="add del">
          <ac:chgData name="Matthew Spitulnik" userId="S::msspitul@syr.edu::07932a0d-b8ab-4ea5-987f-adddc716425f" providerId="AD" clId="Web-{84E94E97-55B5-4F47-BD4A-8269B9596FE8}" dt="2023-09-17T18:01:30.298" v="29"/>
          <ac:picMkLst>
            <pc:docMk/>
            <pc:sldMk cId="46482712" sldId="275"/>
            <ac:picMk id="5" creationId="{77F8620C-0601-AE5C-05BF-2F50FC4587A1}"/>
          </ac:picMkLst>
        </pc:picChg>
        <pc:picChg chg="add del">
          <ac:chgData name="Matthew Spitulnik" userId="S::msspitul@syr.edu::07932a0d-b8ab-4ea5-987f-adddc716425f" providerId="AD" clId="Web-{84E94E97-55B5-4F47-BD4A-8269B9596FE8}" dt="2023-09-17T18:01:29.501" v="28"/>
          <ac:picMkLst>
            <pc:docMk/>
            <pc:sldMk cId="46482712" sldId="275"/>
            <ac:picMk id="7" creationId="{098D325A-A8E2-6623-01A9-782605A196DB}"/>
          </ac:picMkLst>
        </pc:picChg>
        <pc:picChg chg="mod">
          <ac:chgData name="Matthew Spitulnik" userId="S::msspitul@syr.edu::07932a0d-b8ab-4ea5-987f-adddc716425f" providerId="AD" clId="Web-{84E94E97-55B5-4F47-BD4A-8269B9596FE8}" dt="2023-09-17T18:01:28.501" v="27" actId="1076"/>
          <ac:picMkLst>
            <pc:docMk/>
            <pc:sldMk cId="46482712" sldId="275"/>
            <ac:picMk id="9" creationId="{0CB3748B-9960-6720-6E6B-FCD4B2FACC72}"/>
          </ac:picMkLst>
        </pc:picChg>
      </pc:sldChg>
      <pc:sldChg chg="modSp">
        <pc:chgData name="Matthew Spitulnik" userId="S::msspitul@syr.edu::07932a0d-b8ab-4ea5-987f-adddc716425f" providerId="AD" clId="Web-{84E94E97-55B5-4F47-BD4A-8269B9596FE8}" dt="2023-09-17T18:03:48.396" v="43" actId="20577"/>
        <pc:sldMkLst>
          <pc:docMk/>
          <pc:sldMk cId="2398711471" sldId="290"/>
        </pc:sldMkLst>
        <pc:spChg chg="mod">
          <ac:chgData name="Matthew Spitulnik" userId="S::msspitul@syr.edu::07932a0d-b8ab-4ea5-987f-adddc716425f" providerId="AD" clId="Web-{84E94E97-55B5-4F47-BD4A-8269B9596FE8}" dt="2023-09-17T18:03:48.396" v="43" actId="20577"/>
          <ac:spMkLst>
            <pc:docMk/>
            <pc:sldMk cId="2398711471" sldId="290"/>
            <ac:spMk id="8" creationId="{EBA10BDD-8FEC-B7CC-9409-581B739C51E9}"/>
          </ac:spMkLst>
        </pc:spChg>
      </pc:sldChg>
    </pc:docChg>
  </pc:docChgLst>
  <pc:docChgLst>
    <pc:chgData name="Matthew Spitulnik" userId="S::msspitul@syr.edu::07932a0d-b8ab-4ea5-987f-adddc716425f" providerId="AD" clId="Web-{585BC7A5-F82D-41D6-9AEE-31973F2BEC00}"/>
    <pc:docChg chg="addSld modSld sldOrd">
      <pc:chgData name="Matthew Spitulnik" userId="S::msspitul@syr.edu::07932a0d-b8ab-4ea5-987f-adddc716425f" providerId="AD" clId="Web-{585BC7A5-F82D-41D6-9AEE-31973F2BEC00}" dt="2023-08-12T22:17:06.163" v="164" actId="20577"/>
      <pc:docMkLst>
        <pc:docMk/>
      </pc:docMkLst>
      <pc:sldChg chg="modSp new ord">
        <pc:chgData name="Matthew Spitulnik" userId="S::msspitul@syr.edu::07932a0d-b8ab-4ea5-987f-adddc716425f" providerId="AD" clId="Web-{585BC7A5-F82D-41D6-9AEE-31973F2BEC00}" dt="2023-08-12T22:04:04.320" v="19" actId="20577"/>
        <pc:sldMkLst>
          <pc:docMk/>
          <pc:sldMk cId="46482712" sldId="275"/>
        </pc:sldMkLst>
        <pc:spChg chg="mod">
          <ac:chgData name="Matthew Spitulnik" userId="S::msspitul@syr.edu::07932a0d-b8ab-4ea5-987f-adddc716425f" providerId="AD" clId="Web-{585BC7A5-F82D-41D6-9AEE-31973F2BEC00}" dt="2023-08-12T22:03:48.913" v="9" actId="20577"/>
          <ac:spMkLst>
            <pc:docMk/>
            <pc:sldMk cId="46482712" sldId="275"/>
            <ac:spMk id="2" creationId="{283157E1-52DA-9839-515B-C3ACCD5674E1}"/>
          </ac:spMkLst>
        </pc:spChg>
        <pc:spChg chg="mod">
          <ac:chgData name="Matthew Spitulnik" userId="S::msspitul@syr.edu::07932a0d-b8ab-4ea5-987f-adddc716425f" providerId="AD" clId="Web-{585BC7A5-F82D-41D6-9AEE-31973F2BEC00}" dt="2023-08-12T22:04:04.320" v="19" actId="20577"/>
          <ac:spMkLst>
            <pc:docMk/>
            <pc:sldMk cId="46482712" sldId="275"/>
            <ac:spMk id="4" creationId="{447ED045-9585-2A10-2044-C8708AF6D985}"/>
          </ac:spMkLst>
        </pc:spChg>
      </pc:sldChg>
      <pc:sldChg chg="addSp delSp modSp new">
        <pc:chgData name="Matthew Spitulnik" userId="S::msspitul@syr.edu::07932a0d-b8ab-4ea5-987f-adddc716425f" providerId="AD" clId="Web-{585BC7A5-F82D-41D6-9AEE-31973F2BEC00}" dt="2023-08-12T22:15:28.565" v="149" actId="1076"/>
        <pc:sldMkLst>
          <pc:docMk/>
          <pc:sldMk cId="3433326768" sldId="276"/>
        </pc:sldMkLst>
        <pc:spChg chg="mod">
          <ac:chgData name="Matthew Spitulnik" userId="S::msspitul@syr.edu::07932a0d-b8ab-4ea5-987f-adddc716425f" providerId="AD" clId="Web-{585BC7A5-F82D-41D6-9AEE-31973F2BEC00}" dt="2023-08-12T22:05:55.028" v="26" actId="20577"/>
          <ac:spMkLst>
            <pc:docMk/>
            <pc:sldMk cId="3433326768" sldId="276"/>
            <ac:spMk id="2" creationId="{7C49B118-4B85-7A54-8819-87F381B30D7E}"/>
          </ac:spMkLst>
        </pc:spChg>
        <pc:spChg chg="del">
          <ac:chgData name="Matthew Spitulnik" userId="S::msspitul@syr.edu::07932a0d-b8ab-4ea5-987f-adddc716425f" providerId="AD" clId="Web-{585BC7A5-F82D-41D6-9AEE-31973F2BEC00}" dt="2023-08-12T22:09:21.911" v="60"/>
          <ac:spMkLst>
            <pc:docMk/>
            <pc:sldMk cId="3433326768" sldId="276"/>
            <ac:spMk id="3" creationId="{72BE4326-6215-DFC8-5CCC-0BFC21C4B9B1}"/>
          </ac:spMkLst>
        </pc:spChg>
        <pc:spChg chg="mod">
          <ac:chgData name="Matthew Spitulnik" userId="S::msspitul@syr.edu::07932a0d-b8ab-4ea5-987f-adddc716425f" providerId="AD" clId="Web-{585BC7A5-F82D-41D6-9AEE-31973F2BEC00}" dt="2023-08-12T22:15:18.893" v="146" actId="20577"/>
          <ac:spMkLst>
            <pc:docMk/>
            <pc:sldMk cId="3433326768" sldId="276"/>
            <ac:spMk id="4" creationId="{D455C043-4B57-A701-D470-6885F99AA0BB}"/>
          </ac:spMkLst>
        </pc:spChg>
        <pc:spChg chg="add del mod">
          <ac:chgData name="Matthew Spitulnik" userId="S::msspitul@syr.edu::07932a0d-b8ab-4ea5-987f-adddc716425f" providerId="AD" clId="Web-{585BC7A5-F82D-41D6-9AEE-31973F2BEC00}" dt="2023-08-12T22:09:52.146" v="63"/>
          <ac:spMkLst>
            <pc:docMk/>
            <pc:sldMk cId="3433326768" sldId="276"/>
            <ac:spMk id="7" creationId="{C5655615-A640-464A-CCDE-9FC04ADD7847}"/>
          </ac:spMkLst>
        </pc:spChg>
        <pc:picChg chg="add del mod ord">
          <ac:chgData name="Matthew Spitulnik" userId="S::msspitul@syr.edu::07932a0d-b8ab-4ea5-987f-adddc716425f" providerId="AD" clId="Web-{585BC7A5-F82D-41D6-9AEE-31973F2BEC00}" dt="2023-08-12T22:09:35.411" v="62"/>
          <ac:picMkLst>
            <pc:docMk/>
            <pc:sldMk cId="3433326768" sldId="276"/>
            <ac:picMk id="5" creationId="{F439F47A-AD27-5C4B-E0C3-0CA9608D5CC8}"/>
          </ac:picMkLst>
        </pc:picChg>
        <pc:picChg chg="add del mod">
          <ac:chgData name="Matthew Spitulnik" userId="S::msspitul@syr.edu::07932a0d-b8ab-4ea5-987f-adddc716425f" providerId="AD" clId="Web-{585BC7A5-F82D-41D6-9AEE-31973F2BEC00}" dt="2023-08-12T22:10:00.350" v="65"/>
          <ac:picMkLst>
            <pc:docMk/>
            <pc:sldMk cId="3433326768" sldId="276"/>
            <ac:picMk id="8" creationId="{B1E5BF22-0157-C041-BEA9-BBD398AB7599}"/>
          </ac:picMkLst>
        </pc:picChg>
        <pc:picChg chg="add del mod">
          <ac:chgData name="Matthew Spitulnik" userId="S::msspitul@syr.edu::07932a0d-b8ab-4ea5-987f-adddc716425f" providerId="AD" clId="Web-{585BC7A5-F82D-41D6-9AEE-31973F2BEC00}" dt="2023-08-12T22:12:21.902" v="67"/>
          <ac:picMkLst>
            <pc:docMk/>
            <pc:sldMk cId="3433326768" sldId="276"/>
            <ac:picMk id="9" creationId="{E1877482-BE82-BBC3-91CA-DBEF674B7140}"/>
          </ac:picMkLst>
        </pc:picChg>
        <pc:picChg chg="add mod">
          <ac:chgData name="Matthew Spitulnik" userId="S::msspitul@syr.edu::07932a0d-b8ab-4ea5-987f-adddc716425f" providerId="AD" clId="Web-{585BC7A5-F82D-41D6-9AEE-31973F2BEC00}" dt="2023-08-12T22:15:28.565" v="149" actId="1076"/>
          <ac:picMkLst>
            <pc:docMk/>
            <pc:sldMk cId="3433326768" sldId="276"/>
            <ac:picMk id="10" creationId="{491F617A-2C2A-C809-8343-32D8F146E41A}"/>
          </ac:picMkLst>
        </pc:picChg>
      </pc:sldChg>
      <pc:sldChg chg="modSp new">
        <pc:chgData name="Matthew Spitulnik" userId="S::msspitul@syr.edu::07932a0d-b8ab-4ea5-987f-adddc716425f" providerId="AD" clId="Web-{585BC7A5-F82D-41D6-9AEE-31973F2BEC00}" dt="2023-08-12T22:17:06.163" v="164" actId="20577"/>
        <pc:sldMkLst>
          <pc:docMk/>
          <pc:sldMk cId="3683417754" sldId="277"/>
        </pc:sldMkLst>
        <pc:spChg chg="mod">
          <ac:chgData name="Matthew Spitulnik" userId="S::msspitul@syr.edu::07932a0d-b8ab-4ea5-987f-adddc716425f" providerId="AD" clId="Web-{585BC7A5-F82D-41D6-9AEE-31973F2BEC00}" dt="2023-08-12T22:17:06.163" v="164" actId="20577"/>
          <ac:spMkLst>
            <pc:docMk/>
            <pc:sldMk cId="3683417754" sldId="277"/>
            <ac:spMk id="2" creationId="{65A04996-5265-6608-BCF0-E1DE6A346D09}"/>
          </ac:spMkLst>
        </pc:spChg>
      </pc:sldChg>
    </pc:docChg>
  </pc:docChgLst>
  <pc:docChgLst>
    <pc:chgData name="Beau Spratt" userId="S::bspratt@syr.edu::a41a6a75-3633-49cd-9370-1dfcc7c387dd" providerId="AD" clId="Web-{123CE252-9C0E-427C-9DE9-82E7B2875044}"/>
    <pc:docChg chg="modSld">
      <pc:chgData name="Beau Spratt" userId="S::bspratt@syr.edu::a41a6a75-3633-49cd-9370-1dfcc7c387dd" providerId="AD" clId="Web-{123CE252-9C0E-427C-9DE9-82E7B2875044}" dt="2023-09-14T02:28:27.865" v="54" actId="14100"/>
      <pc:docMkLst>
        <pc:docMk/>
      </pc:docMkLst>
      <pc:sldChg chg="modSp">
        <pc:chgData name="Beau Spratt" userId="S::bspratt@syr.edu::a41a6a75-3633-49cd-9370-1dfcc7c387dd" providerId="AD" clId="Web-{123CE252-9C0E-427C-9DE9-82E7B2875044}" dt="2023-09-14T02:21:20.257" v="5" actId="20577"/>
        <pc:sldMkLst>
          <pc:docMk/>
          <pc:sldMk cId="3065017430" sldId="284"/>
        </pc:sldMkLst>
        <pc:spChg chg="mod">
          <ac:chgData name="Beau Spratt" userId="S::bspratt@syr.edu::a41a6a75-3633-49cd-9370-1dfcc7c387dd" providerId="AD" clId="Web-{123CE252-9C0E-427C-9DE9-82E7B2875044}" dt="2023-09-14T02:21:20.257" v="5" actId="20577"/>
          <ac:spMkLst>
            <pc:docMk/>
            <pc:sldMk cId="3065017430" sldId="284"/>
            <ac:spMk id="2" creationId="{0D9C502D-58CD-5F23-2F61-339C3C5B6E6B}"/>
          </ac:spMkLst>
        </pc:spChg>
      </pc:sldChg>
      <pc:sldChg chg="addSp delSp modSp">
        <pc:chgData name="Beau Spratt" userId="S::bspratt@syr.edu::a41a6a75-3633-49cd-9370-1dfcc7c387dd" providerId="AD" clId="Web-{123CE252-9C0E-427C-9DE9-82E7B2875044}" dt="2023-09-14T02:28:27.865" v="54" actId="14100"/>
        <pc:sldMkLst>
          <pc:docMk/>
          <pc:sldMk cId="668550360" sldId="285"/>
        </pc:sldMkLst>
        <pc:spChg chg="mod">
          <ac:chgData name="Beau Spratt" userId="S::bspratt@syr.edu::a41a6a75-3633-49cd-9370-1dfcc7c387dd" providerId="AD" clId="Web-{123CE252-9C0E-427C-9DE9-82E7B2875044}" dt="2023-09-14T02:27:48.098" v="49" actId="20577"/>
          <ac:spMkLst>
            <pc:docMk/>
            <pc:sldMk cId="668550360" sldId="285"/>
            <ac:spMk id="2" creationId="{0D9C502D-58CD-5F23-2F61-339C3C5B6E6B}"/>
          </ac:spMkLst>
        </pc:spChg>
        <pc:spChg chg="mod">
          <ac:chgData name="Beau Spratt" userId="S::bspratt@syr.edu::a41a6a75-3633-49cd-9370-1dfcc7c387dd" providerId="AD" clId="Web-{123CE252-9C0E-427C-9DE9-82E7B2875044}" dt="2023-09-14T02:27:56.692" v="51" actId="1076"/>
          <ac:spMkLst>
            <pc:docMk/>
            <pc:sldMk cId="668550360" sldId="285"/>
            <ac:spMk id="6" creationId="{11B46330-7ADE-144A-A510-0A3FF434B6A1}"/>
          </ac:spMkLst>
        </pc:spChg>
        <pc:picChg chg="mod">
          <ac:chgData name="Beau Spratt" userId="S::bspratt@syr.edu::a41a6a75-3633-49cd-9370-1dfcc7c387dd" providerId="AD" clId="Web-{123CE252-9C0E-427C-9DE9-82E7B2875044}" dt="2023-09-14T02:27:56.676" v="50" actId="1076"/>
          <ac:picMkLst>
            <pc:docMk/>
            <pc:sldMk cId="668550360" sldId="285"/>
            <ac:picMk id="3" creationId="{0A2027CE-094D-2A98-3FD7-3E356F70B9DA}"/>
          </ac:picMkLst>
        </pc:picChg>
        <pc:picChg chg="add del mod modCrop">
          <ac:chgData name="Beau Spratt" userId="S::bspratt@syr.edu::a41a6a75-3633-49cd-9370-1dfcc7c387dd" providerId="AD" clId="Web-{123CE252-9C0E-427C-9DE9-82E7B2875044}" dt="2023-09-14T02:26:19.407" v="32"/>
          <ac:picMkLst>
            <pc:docMk/>
            <pc:sldMk cId="668550360" sldId="285"/>
            <ac:picMk id="4" creationId="{673285C9-FDD7-AA8B-9E48-4FDD7BD9318D}"/>
          </ac:picMkLst>
        </pc:picChg>
        <pc:picChg chg="add mod modCrop">
          <ac:chgData name="Beau Spratt" userId="S::bspratt@syr.edu::a41a6a75-3633-49cd-9370-1dfcc7c387dd" providerId="AD" clId="Web-{123CE252-9C0E-427C-9DE9-82E7B2875044}" dt="2023-09-14T02:28:27.865" v="54" actId="14100"/>
          <ac:picMkLst>
            <pc:docMk/>
            <pc:sldMk cId="668550360" sldId="285"/>
            <ac:picMk id="5" creationId="{0E3C3E19-3C20-D59E-E9B2-0FFF31B233E1}"/>
          </ac:picMkLst>
        </pc:picChg>
      </pc:sldChg>
      <pc:sldChg chg="modSp">
        <pc:chgData name="Beau Spratt" userId="S::bspratt@syr.edu::a41a6a75-3633-49cd-9370-1dfcc7c387dd" providerId="AD" clId="Web-{123CE252-9C0E-427C-9DE9-82E7B2875044}" dt="2023-09-14T02:25:13.640" v="29" actId="1076"/>
        <pc:sldMkLst>
          <pc:docMk/>
          <pc:sldMk cId="823585682" sldId="286"/>
        </pc:sldMkLst>
        <pc:spChg chg="mod">
          <ac:chgData name="Beau Spratt" userId="S::bspratt@syr.edu::a41a6a75-3633-49cd-9370-1dfcc7c387dd" providerId="AD" clId="Web-{123CE252-9C0E-427C-9DE9-82E7B2875044}" dt="2023-09-14T02:24:11.622" v="23" actId="20577"/>
          <ac:spMkLst>
            <pc:docMk/>
            <pc:sldMk cId="823585682" sldId="286"/>
            <ac:spMk id="2" creationId="{0D9C502D-58CD-5F23-2F61-339C3C5B6E6B}"/>
          </ac:spMkLst>
        </pc:spChg>
        <pc:spChg chg="mod">
          <ac:chgData name="Beau Spratt" userId="S::bspratt@syr.edu::a41a6a75-3633-49cd-9370-1dfcc7c387dd" providerId="AD" clId="Web-{123CE252-9C0E-427C-9DE9-82E7B2875044}" dt="2023-09-14T02:25:13.640" v="29" actId="1076"/>
          <ac:spMkLst>
            <pc:docMk/>
            <pc:sldMk cId="823585682" sldId="286"/>
            <ac:spMk id="6" creationId="{11B46330-7ADE-144A-A510-0A3FF434B6A1}"/>
          </ac:spMkLst>
        </pc:spChg>
        <pc:picChg chg="mod">
          <ac:chgData name="Beau Spratt" userId="S::bspratt@syr.edu::a41a6a75-3633-49cd-9370-1dfcc7c387dd" providerId="AD" clId="Web-{123CE252-9C0E-427C-9DE9-82E7B2875044}" dt="2023-09-14T02:25:10.280" v="28" actId="14100"/>
          <ac:picMkLst>
            <pc:docMk/>
            <pc:sldMk cId="823585682" sldId="286"/>
            <ac:picMk id="4" creationId="{EAF3D20D-5BF6-8197-BC23-1DEEC2D67C9B}"/>
          </ac:picMkLst>
        </pc:picChg>
        <pc:picChg chg="mod modCrop">
          <ac:chgData name="Beau Spratt" userId="S::bspratt@syr.edu::a41a6a75-3633-49cd-9370-1dfcc7c387dd" providerId="AD" clId="Web-{123CE252-9C0E-427C-9DE9-82E7B2875044}" dt="2023-09-14T02:24:34.592" v="27" actId="1076"/>
          <ac:picMkLst>
            <pc:docMk/>
            <pc:sldMk cId="823585682" sldId="286"/>
            <ac:picMk id="9" creationId="{E4A54EED-0039-23C8-122B-5C9D2DF7F7C0}"/>
          </ac:picMkLst>
        </pc:picChg>
      </pc:sldChg>
    </pc:docChg>
  </pc:docChgLst>
  <pc:docChgLst>
    <pc:chgData name="Matthew Spitulnik" userId="S::msspitul@syr.edu::07932a0d-b8ab-4ea5-987f-adddc716425f" providerId="AD" clId="Web-{A471D245-4F91-479D-83D1-BA41784477C7}"/>
    <pc:docChg chg="addSld delSld modSld sldOrd">
      <pc:chgData name="Matthew Spitulnik" userId="S::msspitul@syr.edu::07932a0d-b8ab-4ea5-987f-adddc716425f" providerId="AD" clId="Web-{A471D245-4F91-479D-83D1-BA41784477C7}" dt="2023-08-12T22:41:42.614" v="350" actId="20577"/>
      <pc:docMkLst>
        <pc:docMk/>
      </pc:docMkLst>
      <pc:sldChg chg="addSp delSp modSp new">
        <pc:chgData name="Matthew Spitulnik" userId="S::msspitul@syr.edu::07932a0d-b8ab-4ea5-987f-adddc716425f" providerId="AD" clId="Web-{A471D245-4F91-479D-83D1-BA41784477C7}" dt="2023-08-12T22:26:44.514" v="27" actId="20577"/>
        <pc:sldMkLst>
          <pc:docMk/>
          <pc:sldMk cId="3660520729" sldId="277"/>
        </pc:sldMkLst>
        <pc:spChg chg="mod">
          <ac:chgData name="Matthew Spitulnik" userId="S::msspitul@syr.edu::07932a0d-b8ab-4ea5-987f-adddc716425f" providerId="AD" clId="Web-{A471D245-4F91-479D-83D1-BA41784477C7}" dt="2023-08-12T22:26:44.514" v="27" actId="20577"/>
          <ac:spMkLst>
            <pc:docMk/>
            <pc:sldMk cId="3660520729" sldId="277"/>
            <ac:spMk id="2" creationId="{0D9C502D-58CD-5F23-2F61-339C3C5B6E6B}"/>
          </ac:spMkLst>
        </pc:spChg>
        <pc:spChg chg="del">
          <ac:chgData name="Matthew Spitulnik" userId="S::msspitul@syr.edu::07932a0d-b8ab-4ea5-987f-adddc716425f" providerId="AD" clId="Web-{A471D245-4F91-479D-83D1-BA41784477C7}" dt="2023-08-12T22:25:01.588" v="5"/>
          <ac:spMkLst>
            <pc:docMk/>
            <pc:sldMk cId="3660520729" sldId="277"/>
            <ac:spMk id="3" creationId="{66A52A11-D6A5-5722-A168-0C4C05C57236}"/>
          </ac:spMkLst>
        </pc:spChg>
        <pc:spChg chg="add del mod">
          <ac:chgData name="Matthew Spitulnik" userId="S::msspitul@syr.edu::07932a0d-b8ab-4ea5-987f-adddc716425f" providerId="AD" clId="Web-{A471D245-4F91-479D-83D1-BA41784477C7}" dt="2023-08-12T22:26:07.825" v="9"/>
          <ac:spMkLst>
            <pc:docMk/>
            <pc:sldMk cId="3660520729" sldId="277"/>
            <ac:spMk id="6" creationId="{5DB9E79D-3A29-5CAE-2861-E2748980E6FB}"/>
          </ac:spMkLst>
        </pc:spChg>
        <pc:picChg chg="add del mod ord">
          <ac:chgData name="Matthew Spitulnik" userId="S::msspitul@syr.edu::07932a0d-b8ab-4ea5-987f-adddc716425f" providerId="AD" clId="Web-{A471D245-4F91-479D-83D1-BA41784477C7}" dt="2023-08-12T22:25:17.807" v="8"/>
          <ac:picMkLst>
            <pc:docMk/>
            <pc:sldMk cId="3660520729" sldId="277"/>
            <ac:picMk id="4" creationId="{4B5641ED-67DD-4A43-AC74-8A81AA0ACA21}"/>
          </ac:picMkLst>
        </pc:picChg>
        <pc:picChg chg="add mod ord">
          <ac:chgData name="Matthew Spitulnik" userId="S::msspitul@syr.edu::07932a0d-b8ab-4ea5-987f-adddc716425f" providerId="AD" clId="Web-{A471D245-4F91-479D-83D1-BA41784477C7}" dt="2023-08-12T22:26:23.013" v="12" actId="1076"/>
          <ac:picMkLst>
            <pc:docMk/>
            <pc:sldMk cId="3660520729" sldId="277"/>
            <ac:picMk id="7" creationId="{1511B244-A37E-BA7B-1459-A6A479A956DF}"/>
          </ac:picMkLst>
        </pc:picChg>
      </pc:sldChg>
      <pc:sldChg chg="addSp delSp modSp del">
        <pc:chgData name="Matthew Spitulnik" userId="S::msspitul@syr.edu::07932a0d-b8ab-4ea5-987f-adddc716425f" providerId="AD" clId="Web-{A471D245-4F91-479D-83D1-BA41784477C7}" dt="2023-08-12T22:24:42.680" v="3"/>
        <pc:sldMkLst>
          <pc:docMk/>
          <pc:sldMk cId="3683417754" sldId="277"/>
        </pc:sldMkLst>
        <pc:spChg chg="del">
          <ac:chgData name="Matthew Spitulnik" userId="S::msspitul@syr.edu::07932a0d-b8ab-4ea5-987f-adddc716425f" providerId="AD" clId="Web-{A471D245-4F91-479D-83D1-BA41784477C7}" dt="2023-08-12T22:24:17.945" v="0"/>
          <ac:spMkLst>
            <pc:docMk/>
            <pc:sldMk cId="3683417754" sldId="277"/>
            <ac:spMk id="3" creationId="{4DC97CA4-7887-9CE5-169C-F7DE7700CAEB}"/>
          </ac:spMkLst>
        </pc:spChg>
        <pc:spChg chg="add mod">
          <ac:chgData name="Matthew Spitulnik" userId="S::msspitul@syr.edu::07932a0d-b8ab-4ea5-987f-adddc716425f" providerId="AD" clId="Web-{A471D245-4F91-479D-83D1-BA41784477C7}" dt="2023-08-12T22:24:37.524" v="2"/>
          <ac:spMkLst>
            <pc:docMk/>
            <pc:sldMk cId="3683417754" sldId="277"/>
            <ac:spMk id="7" creationId="{2264FB02-5A69-0957-1AD2-9D69C658DE8F}"/>
          </ac:spMkLst>
        </pc:spChg>
        <pc:picChg chg="add del mod ord">
          <ac:chgData name="Matthew Spitulnik" userId="S::msspitul@syr.edu::07932a0d-b8ab-4ea5-987f-adddc716425f" providerId="AD" clId="Web-{A471D245-4F91-479D-83D1-BA41784477C7}" dt="2023-08-12T22:24:37.524" v="2"/>
          <ac:picMkLst>
            <pc:docMk/>
            <pc:sldMk cId="3683417754" sldId="277"/>
            <ac:picMk id="5" creationId="{AAF6FFCA-93CB-4137-EFE4-7C2E28518F9B}"/>
          </ac:picMkLst>
        </pc:picChg>
      </pc:sldChg>
      <pc:sldChg chg="addSp delSp modSp new del">
        <pc:chgData name="Matthew Spitulnik" userId="S::msspitul@syr.edu::07932a0d-b8ab-4ea5-987f-adddc716425f" providerId="AD" clId="Web-{A471D245-4F91-479D-83D1-BA41784477C7}" dt="2023-08-12T22:30:16.538" v="116"/>
        <pc:sldMkLst>
          <pc:docMk/>
          <pc:sldMk cId="251853622" sldId="278"/>
        </pc:sldMkLst>
        <pc:spChg chg="mod">
          <ac:chgData name="Matthew Spitulnik" userId="S::msspitul@syr.edu::07932a0d-b8ab-4ea5-987f-adddc716425f" providerId="AD" clId="Web-{A471D245-4F91-479D-83D1-BA41784477C7}" dt="2023-08-12T22:27:15.578" v="37" actId="20577"/>
          <ac:spMkLst>
            <pc:docMk/>
            <pc:sldMk cId="251853622" sldId="278"/>
            <ac:spMk id="2" creationId="{CA30BE51-8226-AE53-D3DA-3B47839F2A23}"/>
          </ac:spMkLst>
        </pc:spChg>
        <pc:spChg chg="del">
          <ac:chgData name="Matthew Spitulnik" userId="S::msspitul@syr.edu::07932a0d-b8ab-4ea5-987f-adddc716425f" providerId="AD" clId="Web-{A471D245-4F91-479D-83D1-BA41784477C7}" dt="2023-08-12T22:29:52.209" v="113"/>
          <ac:spMkLst>
            <pc:docMk/>
            <pc:sldMk cId="251853622" sldId="278"/>
            <ac:spMk id="3" creationId="{690DD85A-2166-2043-E268-7917922FE307}"/>
          </ac:spMkLst>
        </pc:spChg>
        <pc:spChg chg="mod">
          <ac:chgData name="Matthew Spitulnik" userId="S::msspitul@syr.edu::07932a0d-b8ab-4ea5-987f-adddc716425f" providerId="AD" clId="Web-{A471D245-4F91-479D-83D1-BA41784477C7}" dt="2023-08-12T22:30:04.819" v="115" actId="20577"/>
          <ac:spMkLst>
            <pc:docMk/>
            <pc:sldMk cId="251853622" sldId="278"/>
            <ac:spMk id="4" creationId="{0548B9D8-2825-E244-C80A-BE8FC595976F}"/>
          </ac:spMkLst>
        </pc:spChg>
        <pc:spChg chg="add mod">
          <ac:chgData name="Matthew Spitulnik" userId="S::msspitul@syr.edu::07932a0d-b8ab-4ea5-987f-adddc716425f" providerId="AD" clId="Web-{A471D245-4F91-479D-83D1-BA41784477C7}" dt="2023-08-12T22:29:58.022" v="114"/>
          <ac:spMkLst>
            <pc:docMk/>
            <pc:sldMk cId="251853622" sldId="278"/>
            <ac:spMk id="7" creationId="{E097B0AF-D890-86C4-C30D-E9828B4E5B1B}"/>
          </ac:spMkLst>
        </pc:spChg>
        <pc:picChg chg="add del mod ord">
          <ac:chgData name="Matthew Spitulnik" userId="S::msspitul@syr.edu::07932a0d-b8ab-4ea5-987f-adddc716425f" providerId="AD" clId="Web-{A471D245-4F91-479D-83D1-BA41784477C7}" dt="2023-08-12T22:29:58.022" v="114"/>
          <ac:picMkLst>
            <pc:docMk/>
            <pc:sldMk cId="251853622" sldId="278"/>
            <ac:picMk id="5" creationId="{E0A57B5C-BC68-95A3-BF79-CF6DF5A7387A}"/>
          </ac:picMkLst>
        </pc:picChg>
      </pc:sldChg>
      <pc:sldChg chg="addSp delSp modSp new ord">
        <pc:chgData name="Matthew Spitulnik" userId="S::msspitul@syr.edu::07932a0d-b8ab-4ea5-987f-adddc716425f" providerId="AD" clId="Web-{A471D245-4F91-479D-83D1-BA41784477C7}" dt="2023-08-12T22:41:42.614" v="350" actId="20577"/>
        <pc:sldMkLst>
          <pc:docMk/>
          <pc:sldMk cId="3885764225" sldId="278"/>
        </pc:sldMkLst>
        <pc:spChg chg="mod">
          <ac:chgData name="Matthew Spitulnik" userId="S::msspitul@syr.edu::07932a0d-b8ab-4ea5-987f-adddc716425f" providerId="AD" clId="Web-{A471D245-4F91-479D-83D1-BA41784477C7}" dt="2023-08-12T22:36:01.631" v="146" actId="20577"/>
          <ac:spMkLst>
            <pc:docMk/>
            <pc:sldMk cId="3885764225" sldId="278"/>
            <ac:spMk id="2" creationId="{3C73D18F-EB3B-332F-C541-308560E8B620}"/>
          </ac:spMkLst>
        </pc:spChg>
        <pc:spChg chg="mod">
          <ac:chgData name="Matthew Spitulnik" userId="S::msspitul@syr.edu::07932a0d-b8ab-4ea5-987f-adddc716425f" providerId="AD" clId="Web-{A471D245-4F91-479D-83D1-BA41784477C7}" dt="2023-08-12T22:41:42.614" v="350" actId="20577"/>
          <ac:spMkLst>
            <pc:docMk/>
            <pc:sldMk cId="3885764225" sldId="278"/>
            <ac:spMk id="3" creationId="{7269D8F9-F5D6-2EBA-335B-29CDEF9BCEE4}"/>
          </ac:spMkLst>
        </pc:spChg>
        <pc:picChg chg="add del mod">
          <ac:chgData name="Matthew Spitulnik" userId="S::msspitul@syr.edu::07932a0d-b8ab-4ea5-987f-adddc716425f" providerId="AD" clId="Web-{A471D245-4F91-479D-83D1-BA41784477C7}" dt="2023-08-12T22:35:29.192" v="127"/>
          <ac:picMkLst>
            <pc:docMk/>
            <pc:sldMk cId="3885764225" sldId="278"/>
            <ac:picMk id="4" creationId="{67EBECC8-AC92-53C1-F380-A29462CB8CAF}"/>
          </ac:picMkLst>
        </pc:picChg>
        <pc:picChg chg="add del mod">
          <ac:chgData name="Matthew Spitulnik" userId="S::msspitul@syr.edu::07932a0d-b8ab-4ea5-987f-adddc716425f" providerId="AD" clId="Web-{A471D245-4F91-479D-83D1-BA41784477C7}" dt="2023-08-12T22:35:37.442" v="130"/>
          <ac:picMkLst>
            <pc:docMk/>
            <pc:sldMk cId="3885764225" sldId="278"/>
            <ac:picMk id="5" creationId="{57307FAB-0F91-AF67-1ADA-0C8F56C3A6B9}"/>
          </ac:picMkLst>
        </pc:picChg>
        <pc:picChg chg="add mod">
          <ac:chgData name="Matthew Spitulnik" userId="S::msspitul@syr.edu::07932a0d-b8ab-4ea5-987f-adddc716425f" providerId="AD" clId="Web-{A471D245-4F91-479D-83D1-BA41784477C7}" dt="2023-08-12T22:35:55.927" v="134" actId="1076"/>
          <ac:picMkLst>
            <pc:docMk/>
            <pc:sldMk cId="3885764225" sldId="278"/>
            <ac:picMk id="6" creationId="{6E4FC2D0-9B3D-CEEA-A7B6-7CC115390ED5}"/>
          </ac:picMkLst>
        </pc:picChg>
      </pc:sldChg>
      <pc:sldChg chg="modSp new">
        <pc:chgData name="Matthew Spitulnik" userId="S::msspitul@syr.edu::07932a0d-b8ab-4ea5-987f-adddc716425f" providerId="AD" clId="Web-{A471D245-4F91-479D-83D1-BA41784477C7}" dt="2023-08-12T22:41:26.551" v="335" actId="20577"/>
        <pc:sldMkLst>
          <pc:docMk/>
          <pc:sldMk cId="1112664772" sldId="279"/>
        </pc:sldMkLst>
        <pc:spChg chg="mod">
          <ac:chgData name="Matthew Spitulnik" userId="S::msspitul@syr.edu::07932a0d-b8ab-4ea5-987f-adddc716425f" providerId="AD" clId="Web-{A471D245-4F91-479D-83D1-BA41784477C7}" dt="2023-08-12T22:36:21.835" v="151" actId="20577"/>
          <ac:spMkLst>
            <pc:docMk/>
            <pc:sldMk cId="1112664772" sldId="279"/>
            <ac:spMk id="2" creationId="{6257AB5B-C39F-F6D0-7E73-48038774213E}"/>
          </ac:spMkLst>
        </pc:spChg>
        <pc:spChg chg="mod">
          <ac:chgData name="Matthew Spitulnik" userId="S::msspitul@syr.edu::07932a0d-b8ab-4ea5-987f-adddc716425f" providerId="AD" clId="Web-{A471D245-4F91-479D-83D1-BA41784477C7}" dt="2023-08-12T22:41:26.551" v="335" actId="20577"/>
          <ac:spMkLst>
            <pc:docMk/>
            <pc:sldMk cId="1112664772" sldId="279"/>
            <ac:spMk id="3" creationId="{84C1778F-98F4-F41D-4999-5CF339726BCA}"/>
          </ac:spMkLst>
        </pc:spChg>
      </pc:sldChg>
    </pc:docChg>
  </pc:docChgLst>
  <pc:docChgLst>
    <pc:chgData name="Beau Spratt" userId="S::bspratt@syr.edu::a41a6a75-3633-49cd-9370-1dfcc7c387dd" providerId="AD" clId="Web-{66AD3C86-056F-4DA7-A5FA-FE92D76E81EF}"/>
    <pc:docChg chg="addSld modSld">
      <pc:chgData name="Beau Spratt" userId="S::bspratt@syr.edu::a41a6a75-3633-49cd-9370-1dfcc7c387dd" providerId="AD" clId="Web-{66AD3C86-056F-4DA7-A5FA-FE92D76E81EF}" dt="2023-08-12T22:52:44.864" v="180" actId="20577"/>
      <pc:docMkLst>
        <pc:docMk/>
      </pc:docMkLst>
      <pc:sldChg chg="addSp delSp modSp add mod replId modClrScheme chgLayout">
        <pc:chgData name="Beau Spratt" userId="S::bspratt@syr.edu::a41a6a75-3633-49cd-9370-1dfcc7c387dd" providerId="AD" clId="Web-{66AD3C86-056F-4DA7-A5FA-FE92D76E81EF}" dt="2023-08-12T22:52:44.864" v="180" actId="20577"/>
        <pc:sldMkLst>
          <pc:docMk/>
          <pc:sldMk cId="10657315" sldId="280"/>
        </pc:sldMkLst>
        <pc:spChg chg="mod">
          <ac:chgData name="Beau Spratt" userId="S::bspratt@syr.edu::a41a6a75-3633-49cd-9370-1dfcc7c387dd" providerId="AD" clId="Web-{66AD3C86-056F-4DA7-A5FA-FE92D76E81EF}" dt="2023-08-12T22:49:45.954" v="83" actId="1076"/>
          <ac:spMkLst>
            <pc:docMk/>
            <pc:sldMk cId="10657315" sldId="280"/>
            <ac:spMk id="2" creationId="{0D9C502D-58CD-5F23-2F61-339C3C5B6E6B}"/>
          </ac:spMkLst>
        </pc:spChg>
        <pc:spChg chg="add del mod">
          <ac:chgData name="Beau Spratt" userId="S::bspratt@syr.edu::a41a6a75-3633-49cd-9370-1dfcc7c387dd" providerId="AD" clId="Web-{66AD3C86-056F-4DA7-A5FA-FE92D76E81EF}" dt="2023-08-12T22:45:01.832" v="8"/>
          <ac:spMkLst>
            <pc:docMk/>
            <pc:sldMk cId="10657315" sldId="280"/>
            <ac:spMk id="4" creationId="{2AE57EC4-29B3-45D0-974B-F9E4717BA480}"/>
          </ac:spMkLst>
        </pc:spChg>
        <pc:spChg chg="add mod ord">
          <ac:chgData name="Beau Spratt" userId="S::bspratt@syr.edu::a41a6a75-3633-49cd-9370-1dfcc7c387dd" providerId="AD" clId="Web-{66AD3C86-056F-4DA7-A5FA-FE92D76E81EF}" dt="2023-08-12T22:52:44.864" v="180" actId="20577"/>
          <ac:spMkLst>
            <pc:docMk/>
            <pc:sldMk cId="10657315" sldId="280"/>
            <ac:spMk id="6" creationId="{1A452ECB-D54A-3682-5418-43E25E3269AB}"/>
          </ac:spMkLst>
        </pc:spChg>
        <pc:spChg chg="add mod">
          <ac:chgData name="Beau Spratt" userId="S::bspratt@syr.edu::a41a6a75-3633-49cd-9370-1dfcc7c387dd" providerId="AD" clId="Web-{66AD3C86-056F-4DA7-A5FA-FE92D76E81EF}" dt="2023-08-12T22:49:21.875" v="70" actId="20577"/>
          <ac:spMkLst>
            <pc:docMk/>
            <pc:sldMk cId="10657315" sldId="280"/>
            <ac:spMk id="9" creationId="{CFE78AF0-F0DA-CF21-252B-7B16D2749165}"/>
          </ac:spMkLst>
        </pc:spChg>
        <pc:picChg chg="del">
          <ac:chgData name="Beau Spratt" userId="S::bspratt@syr.edu::a41a6a75-3633-49cd-9370-1dfcc7c387dd" providerId="AD" clId="Web-{66AD3C86-056F-4DA7-A5FA-FE92D76E81EF}" dt="2023-08-12T22:44:51.550" v="7"/>
          <ac:picMkLst>
            <pc:docMk/>
            <pc:sldMk cId="10657315" sldId="280"/>
            <ac:picMk id="7" creationId="{1511B244-A37E-BA7B-1459-A6A479A956DF}"/>
          </ac:picMkLst>
        </pc:picChg>
        <pc:picChg chg="add mod">
          <ac:chgData name="Beau Spratt" userId="S::bspratt@syr.edu::a41a6a75-3633-49cd-9370-1dfcc7c387dd" providerId="AD" clId="Web-{66AD3C86-056F-4DA7-A5FA-FE92D76E81EF}" dt="2023-08-12T22:48:41.202" v="54"/>
          <ac:picMkLst>
            <pc:docMk/>
            <pc:sldMk cId="10657315" sldId="280"/>
            <ac:picMk id="8" creationId="{24F5DD5D-E35D-1A47-7A15-EF2781334C58}"/>
          </ac:picMkLst>
        </pc:picChg>
      </pc:sldChg>
    </pc:docChg>
  </pc:docChgLst>
  <pc:docChgLst>
    <pc:chgData name="Matthew D Smith" userId="S::msmit146@syr.edu::a2d28855-c3a3-4792-b8ca-f46cc3cf9f3e" providerId="AD" clId="Web-{F99045B2-A263-49D1-8734-EC14CC715263}"/>
    <pc:docChg chg="addSld delSld modSld sldOrd">
      <pc:chgData name="Matthew D Smith" userId="S::msmit146@syr.edu::a2d28855-c3a3-4792-b8ca-f46cc3cf9f3e" providerId="AD" clId="Web-{F99045B2-A263-49D1-8734-EC14CC715263}" dt="2023-09-14T18:43:43.394" v="46" actId="1076"/>
      <pc:docMkLst>
        <pc:docMk/>
      </pc:docMkLst>
      <pc:sldChg chg="del">
        <pc:chgData name="Matthew D Smith" userId="S::msmit146@syr.edu::a2d28855-c3a3-4792-b8ca-f46cc3cf9f3e" providerId="AD" clId="Web-{F99045B2-A263-49D1-8734-EC14CC715263}" dt="2023-09-14T18:41:33.760" v="7"/>
        <pc:sldMkLst>
          <pc:docMk/>
          <pc:sldMk cId="2643638590" sldId="291"/>
        </pc:sldMkLst>
      </pc:sldChg>
      <pc:sldChg chg="del">
        <pc:chgData name="Matthew D Smith" userId="S::msmit146@syr.edu::a2d28855-c3a3-4792-b8ca-f46cc3cf9f3e" providerId="AD" clId="Web-{F99045B2-A263-49D1-8734-EC14CC715263}" dt="2023-09-14T18:41:33.385" v="6"/>
        <pc:sldMkLst>
          <pc:docMk/>
          <pc:sldMk cId="1637182611" sldId="292"/>
        </pc:sldMkLst>
      </pc:sldChg>
      <pc:sldChg chg="del">
        <pc:chgData name="Matthew D Smith" userId="S::msmit146@syr.edu::a2d28855-c3a3-4792-b8ca-f46cc3cf9f3e" providerId="AD" clId="Web-{F99045B2-A263-49D1-8734-EC14CC715263}" dt="2023-09-14T18:41:32.776" v="5"/>
        <pc:sldMkLst>
          <pc:docMk/>
          <pc:sldMk cId="3596451974" sldId="293"/>
        </pc:sldMkLst>
      </pc:sldChg>
      <pc:sldChg chg="del">
        <pc:chgData name="Matthew D Smith" userId="S::msmit146@syr.edu::a2d28855-c3a3-4792-b8ca-f46cc3cf9f3e" providerId="AD" clId="Web-{F99045B2-A263-49D1-8734-EC14CC715263}" dt="2023-09-14T18:41:32.073" v="4"/>
        <pc:sldMkLst>
          <pc:docMk/>
          <pc:sldMk cId="1161110036" sldId="294"/>
        </pc:sldMkLst>
      </pc:sldChg>
      <pc:sldChg chg="addSp delSp modSp new">
        <pc:chgData name="Matthew D Smith" userId="S::msmit146@syr.edu::a2d28855-c3a3-4792-b8ca-f46cc3cf9f3e" providerId="AD" clId="Web-{F99045B2-A263-49D1-8734-EC14CC715263}" dt="2023-09-14T18:42:21.295" v="17" actId="20577"/>
        <pc:sldMkLst>
          <pc:docMk/>
          <pc:sldMk cId="3233776781" sldId="295"/>
        </pc:sldMkLst>
        <pc:spChg chg="mod">
          <ac:chgData name="Matthew D Smith" userId="S::msmit146@syr.edu::a2d28855-c3a3-4792-b8ca-f46cc3cf9f3e" providerId="AD" clId="Web-{F99045B2-A263-49D1-8734-EC14CC715263}" dt="2023-09-14T18:42:21.295" v="17" actId="20577"/>
          <ac:spMkLst>
            <pc:docMk/>
            <pc:sldMk cId="3233776781" sldId="295"/>
            <ac:spMk id="2" creationId="{A9FA15FF-BFC3-4F01-75D8-B46E00D7D5AA}"/>
          </ac:spMkLst>
        </pc:spChg>
        <pc:spChg chg="del">
          <ac:chgData name="Matthew D Smith" userId="S::msmit146@syr.edu::a2d28855-c3a3-4792-b8ca-f46cc3cf9f3e" providerId="AD" clId="Web-{F99045B2-A263-49D1-8734-EC14CC715263}" dt="2023-09-14T18:42:05.716" v="13"/>
          <ac:spMkLst>
            <pc:docMk/>
            <pc:sldMk cId="3233776781" sldId="295"/>
            <ac:spMk id="3" creationId="{EF937994-F819-858D-5386-1C46BCE42A96}"/>
          </ac:spMkLst>
        </pc:spChg>
        <pc:spChg chg="del">
          <ac:chgData name="Matthew D Smith" userId="S::msmit146@syr.edu::a2d28855-c3a3-4792-b8ca-f46cc3cf9f3e" providerId="AD" clId="Web-{F99045B2-A263-49D1-8734-EC14CC715263}" dt="2023-09-14T18:42:09.435" v="14"/>
          <ac:spMkLst>
            <pc:docMk/>
            <pc:sldMk cId="3233776781" sldId="295"/>
            <ac:spMk id="4" creationId="{E53D4C4B-C8CB-C85D-EB14-542662AAB703}"/>
          </ac:spMkLst>
        </pc:spChg>
        <pc:picChg chg="add mod ord">
          <ac:chgData name="Matthew D Smith" userId="S::msmit146@syr.edu::a2d28855-c3a3-4792-b8ca-f46cc3cf9f3e" providerId="AD" clId="Web-{F99045B2-A263-49D1-8734-EC14CC715263}" dt="2023-09-14T18:42:05.716" v="13"/>
          <ac:picMkLst>
            <pc:docMk/>
            <pc:sldMk cId="3233776781" sldId="295"/>
            <ac:picMk id="5" creationId="{2AE21AED-ADBF-B8ED-B22E-929B3B00772D}"/>
          </ac:picMkLst>
        </pc:picChg>
        <pc:picChg chg="add mod ord">
          <ac:chgData name="Matthew D Smith" userId="S::msmit146@syr.edu::a2d28855-c3a3-4792-b8ca-f46cc3cf9f3e" providerId="AD" clId="Web-{F99045B2-A263-49D1-8734-EC14CC715263}" dt="2023-09-14T18:42:09.435" v="14"/>
          <ac:picMkLst>
            <pc:docMk/>
            <pc:sldMk cId="3233776781" sldId="295"/>
            <ac:picMk id="6" creationId="{5A01409B-4EAE-1911-9FC3-B08E3EBE5E23}"/>
          </ac:picMkLst>
        </pc:picChg>
      </pc:sldChg>
      <pc:sldChg chg="addSp delSp modSp new">
        <pc:chgData name="Matthew D Smith" userId="S::msmit146@syr.edu::a2d28855-c3a3-4792-b8ca-f46cc3cf9f3e" providerId="AD" clId="Web-{F99045B2-A263-49D1-8734-EC14CC715263}" dt="2023-09-14T18:43:12.111" v="34" actId="14100"/>
        <pc:sldMkLst>
          <pc:docMk/>
          <pc:sldMk cId="1222924663" sldId="296"/>
        </pc:sldMkLst>
        <pc:spChg chg="mod">
          <ac:chgData name="Matthew D Smith" userId="S::msmit146@syr.edu::a2d28855-c3a3-4792-b8ca-f46cc3cf9f3e" providerId="AD" clId="Web-{F99045B2-A263-49D1-8734-EC14CC715263}" dt="2023-09-14T18:43:03.938" v="32" actId="20577"/>
          <ac:spMkLst>
            <pc:docMk/>
            <pc:sldMk cId="1222924663" sldId="296"/>
            <ac:spMk id="2" creationId="{83990695-5935-25D7-BADA-247BB667E4D2}"/>
          </ac:spMkLst>
        </pc:spChg>
        <pc:spChg chg="add del mod">
          <ac:chgData name="Matthew D Smith" userId="S::msmit146@syr.edu::a2d28855-c3a3-4792-b8ca-f46cc3cf9f3e" providerId="AD" clId="Web-{F99045B2-A263-49D1-8734-EC14CC715263}" dt="2023-09-14T18:42:43.359" v="25"/>
          <ac:spMkLst>
            <pc:docMk/>
            <pc:sldMk cId="1222924663" sldId="296"/>
            <ac:spMk id="3" creationId="{E4E8193A-443F-FC06-1041-3EC7B64BF204}"/>
          </ac:spMkLst>
        </pc:spChg>
        <pc:spChg chg="del">
          <ac:chgData name="Matthew D Smith" userId="S::msmit146@syr.edu::a2d28855-c3a3-4792-b8ca-f46cc3cf9f3e" providerId="AD" clId="Web-{F99045B2-A263-49D1-8734-EC14CC715263}" dt="2023-09-14T18:42:42.015" v="24"/>
          <ac:spMkLst>
            <pc:docMk/>
            <pc:sldMk cId="1222924663" sldId="296"/>
            <ac:spMk id="4" creationId="{FF4BF23B-F169-9BB2-61AB-35E92B61D054}"/>
          </ac:spMkLst>
        </pc:spChg>
        <pc:picChg chg="add del mod ord">
          <ac:chgData name="Matthew D Smith" userId="S::msmit146@syr.edu::a2d28855-c3a3-4792-b8ca-f46cc3cf9f3e" providerId="AD" clId="Web-{F99045B2-A263-49D1-8734-EC14CC715263}" dt="2023-09-14T18:42:32.764" v="19"/>
          <ac:picMkLst>
            <pc:docMk/>
            <pc:sldMk cId="1222924663" sldId="296"/>
            <ac:picMk id="5" creationId="{38613B35-8922-8CC1-5E79-1044D07F6C1B}"/>
          </ac:picMkLst>
        </pc:picChg>
        <pc:picChg chg="add del mod ord">
          <ac:chgData name="Matthew D Smith" userId="S::msmit146@syr.edu::a2d28855-c3a3-4792-b8ca-f46cc3cf9f3e" providerId="AD" clId="Web-{F99045B2-A263-49D1-8734-EC14CC715263}" dt="2023-09-14T18:42:37.749" v="21"/>
          <ac:picMkLst>
            <pc:docMk/>
            <pc:sldMk cId="1222924663" sldId="296"/>
            <ac:picMk id="6" creationId="{8E260135-F062-BABA-CB17-7DB69A2C2F7E}"/>
          </ac:picMkLst>
        </pc:picChg>
        <pc:picChg chg="add mod">
          <ac:chgData name="Matthew D Smith" userId="S::msmit146@syr.edu::a2d28855-c3a3-4792-b8ca-f46cc3cf9f3e" providerId="AD" clId="Web-{F99045B2-A263-49D1-8734-EC14CC715263}" dt="2023-09-14T18:43:12.111" v="34" actId="14100"/>
          <ac:picMkLst>
            <pc:docMk/>
            <pc:sldMk cId="1222924663" sldId="296"/>
            <ac:picMk id="7" creationId="{2CB6157C-CBA6-03B4-0F6E-9A30CFE930FE}"/>
          </ac:picMkLst>
        </pc:picChg>
      </pc:sldChg>
      <pc:sldChg chg="addSp delSp modSp new">
        <pc:chgData name="Matthew D Smith" userId="S::msmit146@syr.edu::a2d28855-c3a3-4792-b8ca-f46cc3cf9f3e" providerId="AD" clId="Web-{F99045B2-A263-49D1-8734-EC14CC715263}" dt="2023-09-14T18:43:43.394" v="46" actId="1076"/>
        <pc:sldMkLst>
          <pc:docMk/>
          <pc:sldMk cId="2785423443" sldId="297"/>
        </pc:sldMkLst>
        <pc:spChg chg="mod">
          <ac:chgData name="Matthew D Smith" userId="S::msmit146@syr.edu::a2d28855-c3a3-4792-b8ca-f46cc3cf9f3e" providerId="AD" clId="Web-{F99045B2-A263-49D1-8734-EC14CC715263}" dt="2023-09-14T18:43:38.597" v="43" actId="20577"/>
          <ac:spMkLst>
            <pc:docMk/>
            <pc:sldMk cId="2785423443" sldId="297"/>
            <ac:spMk id="2" creationId="{F6CFAA10-F600-7AF1-83E7-E0C23792D5C0}"/>
          </ac:spMkLst>
        </pc:spChg>
        <pc:spChg chg="del">
          <ac:chgData name="Matthew D Smith" userId="S::msmit146@syr.edu::a2d28855-c3a3-4792-b8ca-f46cc3cf9f3e" providerId="AD" clId="Web-{F99045B2-A263-49D1-8734-EC14CC715263}" dt="2023-09-14T18:43:20.564" v="35"/>
          <ac:spMkLst>
            <pc:docMk/>
            <pc:sldMk cId="2785423443" sldId="297"/>
            <ac:spMk id="3" creationId="{DE08B4C6-9B18-39E3-3C8B-D9C607DAC5DD}"/>
          </ac:spMkLst>
        </pc:spChg>
        <pc:spChg chg="del">
          <ac:chgData name="Matthew D Smith" userId="S::msmit146@syr.edu::a2d28855-c3a3-4792-b8ca-f46cc3cf9f3e" providerId="AD" clId="Web-{F99045B2-A263-49D1-8734-EC14CC715263}" dt="2023-09-14T18:43:21.283" v="36"/>
          <ac:spMkLst>
            <pc:docMk/>
            <pc:sldMk cId="2785423443" sldId="297"/>
            <ac:spMk id="4" creationId="{EADC98C3-1592-B863-F711-79E3C1EB82B6}"/>
          </ac:spMkLst>
        </pc:spChg>
        <pc:picChg chg="add mod">
          <ac:chgData name="Matthew D Smith" userId="S::msmit146@syr.edu::a2d28855-c3a3-4792-b8ca-f46cc3cf9f3e" providerId="AD" clId="Web-{F99045B2-A263-49D1-8734-EC14CC715263}" dt="2023-09-14T18:43:43.394" v="46" actId="1076"/>
          <ac:picMkLst>
            <pc:docMk/>
            <pc:sldMk cId="2785423443" sldId="297"/>
            <ac:picMk id="5" creationId="{9A3261B1-CB6F-BDEA-EF0C-03FF8A41B20B}"/>
          </ac:picMkLst>
        </pc:picChg>
      </pc:sldChg>
      <pc:sldChg chg="addSp delSp modSp new ord">
        <pc:chgData name="Matthew D Smith" userId="S::msmit146@syr.edu::a2d28855-c3a3-4792-b8ca-f46cc3cf9f3e" providerId="AD" clId="Web-{F99045B2-A263-49D1-8734-EC14CC715263}" dt="2023-09-14T18:42:00.168" v="12"/>
        <pc:sldMkLst>
          <pc:docMk/>
          <pc:sldMk cId="888940893" sldId="298"/>
        </pc:sldMkLst>
        <pc:spChg chg="mod">
          <ac:chgData name="Matthew D Smith" userId="S::msmit146@syr.edu::a2d28855-c3a3-4792-b8ca-f46cc3cf9f3e" providerId="AD" clId="Web-{F99045B2-A263-49D1-8734-EC14CC715263}" dt="2023-09-14T18:41:56.309" v="11" actId="20577"/>
          <ac:spMkLst>
            <pc:docMk/>
            <pc:sldMk cId="888940893" sldId="298"/>
            <ac:spMk id="2" creationId="{66CA3614-AF10-DBFE-102E-6524C4B6AC18}"/>
          </ac:spMkLst>
        </pc:spChg>
        <pc:spChg chg="del">
          <ac:chgData name="Matthew D Smith" userId="S::msmit146@syr.edu::a2d28855-c3a3-4792-b8ca-f46cc3cf9f3e" providerId="AD" clId="Web-{F99045B2-A263-49D1-8734-EC14CC715263}" dt="2023-09-14T18:41:44.605" v="8"/>
          <ac:spMkLst>
            <pc:docMk/>
            <pc:sldMk cId="888940893" sldId="298"/>
            <ac:spMk id="3" creationId="{EE2F57D8-67E7-7F8D-017E-4AD17CE0BCD6}"/>
          </ac:spMkLst>
        </pc:spChg>
        <pc:spChg chg="del">
          <ac:chgData name="Matthew D Smith" userId="S::msmit146@syr.edu::a2d28855-c3a3-4792-b8ca-f46cc3cf9f3e" providerId="AD" clId="Web-{F99045B2-A263-49D1-8734-EC14CC715263}" dt="2023-09-14T18:41:48.465" v="9"/>
          <ac:spMkLst>
            <pc:docMk/>
            <pc:sldMk cId="888940893" sldId="298"/>
            <ac:spMk id="4" creationId="{EDC6A448-680C-DD29-4D79-B1E050357387}"/>
          </ac:spMkLst>
        </pc:spChg>
        <pc:picChg chg="add mod ord">
          <ac:chgData name="Matthew D Smith" userId="S::msmit146@syr.edu::a2d28855-c3a3-4792-b8ca-f46cc3cf9f3e" providerId="AD" clId="Web-{F99045B2-A263-49D1-8734-EC14CC715263}" dt="2023-09-14T18:41:44.605" v="8"/>
          <ac:picMkLst>
            <pc:docMk/>
            <pc:sldMk cId="888940893" sldId="298"/>
            <ac:picMk id="5" creationId="{D08EC1F8-B5F1-DDC5-308D-5E12B8B07AC5}"/>
          </ac:picMkLst>
        </pc:picChg>
        <pc:picChg chg="add mod ord">
          <ac:chgData name="Matthew D Smith" userId="S::msmit146@syr.edu::a2d28855-c3a3-4792-b8ca-f46cc3cf9f3e" providerId="AD" clId="Web-{F99045B2-A263-49D1-8734-EC14CC715263}" dt="2023-09-14T18:41:48.465" v="9"/>
          <ac:picMkLst>
            <pc:docMk/>
            <pc:sldMk cId="888940893" sldId="298"/>
            <ac:picMk id="6" creationId="{399B9096-E51E-85DD-8E9C-C64870BCBD50}"/>
          </ac:picMkLst>
        </pc:picChg>
      </pc:sldChg>
    </pc:docChg>
  </pc:docChgLst>
  <pc:docChgLst>
    <pc:chgData name="Beau Spratt" userId="S::bspratt@syr.edu::a41a6a75-3633-49cd-9370-1dfcc7c387dd" providerId="AD" clId="Web-{59426F40-EFAC-41EB-BB06-951F5BC9624D}"/>
    <pc:docChg chg="sldOrd">
      <pc:chgData name="Beau Spratt" userId="S::bspratt@syr.edu::a41a6a75-3633-49cd-9370-1dfcc7c387dd" providerId="AD" clId="Web-{59426F40-EFAC-41EB-BB06-951F5BC9624D}" dt="2023-08-12T21:46:46.792" v="0"/>
      <pc:docMkLst>
        <pc:docMk/>
      </pc:docMkLst>
      <pc:sldChg chg="ord">
        <pc:chgData name="Beau Spratt" userId="S::bspratt@syr.edu::a41a6a75-3633-49cd-9370-1dfcc7c387dd" providerId="AD" clId="Web-{59426F40-EFAC-41EB-BB06-951F5BC9624D}" dt="2023-08-12T21:46:46.792" v="0"/>
        <pc:sldMkLst>
          <pc:docMk/>
          <pc:sldMk cId="3053388791" sldId="265"/>
        </pc:sldMkLst>
      </pc:sldChg>
    </pc:docChg>
  </pc:docChgLst>
  <pc:docChgLst>
    <pc:chgData name="Matthew D Smith" userId="S::msmit146@syr.edu::a2d28855-c3a3-4792-b8ca-f46cc3cf9f3e" providerId="AD" clId="Web-{6238944C-D896-4253-8845-760E1A8E40E8}"/>
    <pc:docChg chg="addSld modSld">
      <pc:chgData name="Matthew D Smith" userId="S::msmit146@syr.edu::a2d28855-c3a3-4792-b8ca-f46cc3cf9f3e" providerId="AD" clId="Web-{6238944C-D896-4253-8845-760E1A8E40E8}" dt="2023-08-13T19:24:00.508" v="12" actId="14100"/>
      <pc:docMkLst>
        <pc:docMk/>
      </pc:docMkLst>
      <pc:sldChg chg="addSp delSp modSp new">
        <pc:chgData name="Matthew D Smith" userId="S::msmit146@syr.edu::a2d28855-c3a3-4792-b8ca-f46cc3cf9f3e" providerId="AD" clId="Web-{6238944C-D896-4253-8845-760E1A8E40E8}" dt="2023-08-13T19:24:00.508" v="12" actId="14100"/>
        <pc:sldMkLst>
          <pc:docMk/>
          <pc:sldMk cId="3691722465" sldId="282"/>
        </pc:sldMkLst>
        <pc:spChg chg="mod">
          <ac:chgData name="Matthew D Smith" userId="S::msmit146@syr.edu::a2d28855-c3a3-4792-b8ca-f46cc3cf9f3e" providerId="AD" clId="Web-{6238944C-D896-4253-8845-760E1A8E40E8}" dt="2023-08-13T19:23:30.882" v="5" actId="20577"/>
          <ac:spMkLst>
            <pc:docMk/>
            <pc:sldMk cId="3691722465" sldId="282"/>
            <ac:spMk id="2" creationId="{F7635E16-F6C0-41A1-AF8C-CF71D690377B}"/>
          </ac:spMkLst>
        </pc:spChg>
        <pc:spChg chg="del">
          <ac:chgData name="Matthew D Smith" userId="S::msmit146@syr.edu::a2d28855-c3a3-4792-b8ca-f46cc3cf9f3e" providerId="AD" clId="Web-{6238944C-D896-4253-8845-760E1A8E40E8}" dt="2023-08-13T19:23:51.179" v="6"/>
          <ac:spMkLst>
            <pc:docMk/>
            <pc:sldMk cId="3691722465" sldId="282"/>
            <ac:spMk id="3" creationId="{459C08BA-B35B-C5FC-82F5-8E1366C47265}"/>
          </ac:spMkLst>
        </pc:spChg>
        <pc:spChg chg="del mod">
          <ac:chgData name="Matthew D Smith" userId="S::msmit146@syr.edu::a2d28855-c3a3-4792-b8ca-f46cc3cf9f3e" providerId="AD" clId="Web-{6238944C-D896-4253-8845-760E1A8E40E8}" dt="2023-08-13T19:23:57.195" v="10"/>
          <ac:spMkLst>
            <pc:docMk/>
            <pc:sldMk cId="3691722465" sldId="282"/>
            <ac:spMk id="4" creationId="{46A52FF5-A28A-58F6-8BEF-6B59128328A1}"/>
          </ac:spMkLst>
        </pc:spChg>
        <pc:picChg chg="add mod ord">
          <ac:chgData name="Matthew D Smith" userId="S::msmit146@syr.edu::a2d28855-c3a3-4792-b8ca-f46cc3cf9f3e" providerId="AD" clId="Web-{6238944C-D896-4253-8845-760E1A8E40E8}" dt="2023-08-13T19:24:00.508" v="12" actId="14100"/>
          <ac:picMkLst>
            <pc:docMk/>
            <pc:sldMk cId="3691722465" sldId="282"/>
            <ac:picMk id="5" creationId="{CBAF9260-0893-B65A-BADD-C07EA484DE34}"/>
          </ac:picMkLst>
        </pc:picChg>
      </pc:sldChg>
    </pc:docChg>
  </pc:docChgLst>
  <pc:docChgLst>
    <pc:chgData name="Matthew D Smith" userId="S::msmit146@syr.edu::a2d28855-c3a3-4792-b8ca-f46cc3cf9f3e" providerId="AD" clId="Web-{4E52801E-8724-455B-B8BD-1557E0349F6E}"/>
    <pc:docChg chg="modSld">
      <pc:chgData name="Matthew D Smith" userId="S::msmit146@syr.edu::a2d28855-c3a3-4792-b8ca-f46cc3cf9f3e" providerId="AD" clId="Web-{4E52801E-8724-455B-B8BD-1557E0349F6E}" dt="2023-08-13T00:52:50.421" v="322" actId="20577"/>
      <pc:docMkLst>
        <pc:docMk/>
      </pc:docMkLst>
      <pc:sldChg chg="addSp modSp">
        <pc:chgData name="Matthew D Smith" userId="S::msmit146@syr.edu::a2d28855-c3a3-4792-b8ca-f46cc3cf9f3e" providerId="AD" clId="Web-{4E52801E-8724-455B-B8BD-1557E0349F6E}" dt="2023-08-13T00:52:50.421" v="322" actId="20577"/>
        <pc:sldMkLst>
          <pc:docMk/>
          <pc:sldMk cId="1112664772" sldId="279"/>
        </pc:sldMkLst>
        <pc:spChg chg="mod">
          <ac:chgData name="Matthew D Smith" userId="S::msmit146@syr.edu::a2d28855-c3a3-4792-b8ca-f46cc3cf9f3e" providerId="AD" clId="Web-{4E52801E-8724-455B-B8BD-1557E0349F6E}" dt="2023-08-13T00:43:31.918" v="0" actId="20577"/>
          <ac:spMkLst>
            <pc:docMk/>
            <pc:sldMk cId="1112664772" sldId="279"/>
            <ac:spMk id="2" creationId="{6257AB5B-C39F-F6D0-7E73-48038774213E}"/>
          </ac:spMkLst>
        </pc:spChg>
        <pc:spChg chg="mod">
          <ac:chgData name="Matthew D Smith" userId="S::msmit146@syr.edu::a2d28855-c3a3-4792-b8ca-f46cc3cf9f3e" providerId="AD" clId="Web-{4E52801E-8724-455B-B8BD-1557E0349F6E}" dt="2023-08-13T00:52:50.421" v="322" actId="20577"/>
          <ac:spMkLst>
            <pc:docMk/>
            <pc:sldMk cId="1112664772" sldId="279"/>
            <ac:spMk id="3" creationId="{84C1778F-98F4-F41D-4999-5CF339726BCA}"/>
          </ac:spMkLst>
        </pc:spChg>
        <pc:picChg chg="add mod">
          <ac:chgData name="Matthew D Smith" userId="S::msmit146@syr.edu::a2d28855-c3a3-4792-b8ca-f46cc3cf9f3e" providerId="AD" clId="Web-{4E52801E-8724-455B-B8BD-1557E0349F6E}" dt="2023-08-13T00:48:02.519" v="294" actId="1076"/>
          <ac:picMkLst>
            <pc:docMk/>
            <pc:sldMk cId="1112664772" sldId="279"/>
            <ac:picMk id="5" creationId="{15C01A3E-E0C9-DC2E-5D32-3264EED7ED08}"/>
          </ac:picMkLst>
        </pc:picChg>
        <pc:picChg chg="add mod">
          <ac:chgData name="Matthew D Smith" userId="S::msmit146@syr.edu::a2d28855-c3a3-4792-b8ca-f46cc3cf9f3e" providerId="AD" clId="Web-{4E52801E-8724-455B-B8BD-1557E0349F6E}" dt="2023-08-13T00:49:16.646" v="311" actId="1076"/>
          <ac:picMkLst>
            <pc:docMk/>
            <pc:sldMk cId="1112664772" sldId="279"/>
            <ac:picMk id="6" creationId="{6F94E2F7-020C-5C2C-8331-D57879027B0F}"/>
          </ac:picMkLst>
        </pc:picChg>
        <pc:picChg chg="add mod">
          <ac:chgData name="Matthew D Smith" userId="S::msmit146@syr.edu::a2d28855-c3a3-4792-b8ca-f46cc3cf9f3e" providerId="AD" clId="Web-{4E52801E-8724-455B-B8BD-1557E0349F6E}" dt="2023-08-13T00:48:53.802" v="304" actId="1076"/>
          <ac:picMkLst>
            <pc:docMk/>
            <pc:sldMk cId="1112664772" sldId="279"/>
            <ac:picMk id="7" creationId="{AB26F21A-EB63-6E09-DDCB-12C1F2980FBB}"/>
          </ac:picMkLst>
        </pc:picChg>
        <pc:picChg chg="add mod">
          <ac:chgData name="Matthew D Smith" userId="S::msmit146@syr.edu::a2d28855-c3a3-4792-b8ca-f46cc3cf9f3e" providerId="AD" clId="Web-{4E52801E-8724-455B-B8BD-1557E0349F6E}" dt="2023-08-13T00:49:14.912" v="310" actId="1076"/>
          <ac:picMkLst>
            <pc:docMk/>
            <pc:sldMk cId="1112664772" sldId="279"/>
            <ac:picMk id="8" creationId="{471CC10D-02ED-C504-22D9-B38B8AC3FCD8}"/>
          </ac:picMkLst>
        </pc:picChg>
      </pc:sldChg>
    </pc:docChg>
  </pc:docChgLst>
  <pc:docChgLst>
    <pc:chgData name="Sintia Stabel" userId="S::sstabel@syr.edu::d4eaf8ee-8380-4236-a231-8f8009beb8ab" providerId="AD" clId="Web-{AE5D7C96-25F8-48BE-88D2-70F346CB2B8F}"/>
    <pc:docChg chg="addSld modSection">
      <pc:chgData name="Sintia Stabel" userId="S::sstabel@syr.edu::d4eaf8ee-8380-4236-a231-8f8009beb8ab" providerId="AD" clId="Web-{AE5D7C96-25F8-48BE-88D2-70F346CB2B8F}" dt="2023-09-17T16:01:10.823" v="0"/>
      <pc:docMkLst>
        <pc:docMk/>
      </pc:docMkLst>
      <pc:sldChg chg="add">
        <pc:chgData name="Sintia Stabel" userId="S::sstabel@syr.edu::d4eaf8ee-8380-4236-a231-8f8009beb8ab" providerId="AD" clId="Web-{AE5D7C96-25F8-48BE-88D2-70F346CB2B8F}" dt="2023-09-17T16:01:10.823" v="0"/>
        <pc:sldMkLst>
          <pc:docMk/>
          <pc:sldMk cId="3653070781" sldId="308"/>
        </pc:sldMkLst>
      </pc:sldChg>
    </pc:docChg>
  </pc:docChgLst>
  <pc:docChgLst>
    <pc:chgData name="Beau Spratt" userId="S::bspratt@syr.edu::a41a6a75-3633-49cd-9370-1dfcc7c387dd" providerId="AD" clId="Web-{59D8CF90-6546-4771-BD10-B58CBE39C184}"/>
    <pc:docChg chg="modSld">
      <pc:chgData name="Beau Spratt" userId="S::bspratt@syr.edu::a41a6a75-3633-49cd-9370-1dfcc7c387dd" providerId="AD" clId="Web-{59D8CF90-6546-4771-BD10-B58CBE39C184}" dt="2023-09-17T19:40:30.302" v="5" actId="20577"/>
      <pc:docMkLst>
        <pc:docMk/>
      </pc:docMkLst>
      <pc:sldChg chg="modSp">
        <pc:chgData name="Beau Spratt" userId="S::bspratt@syr.edu::a41a6a75-3633-49cd-9370-1dfcc7c387dd" providerId="AD" clId="Web-{59D8CF90-6546-4771-BD10-B58CBE39C184}" dt="2023-09-17T19:40:30.302" v="5" actId="20577"/>
        <pc:sldMkLst>
          <pc:docMk/>
          <pc:sldMk cId="3321266238" sldId="299"/>
        </pc:sldMkLst>
        <pc:spChg chg="mod">
          <ac:chgData name="Beau Spratt" userId="S::bspratt@syr.edu::a41a6a75-3633-49cd-9370-1dfcc7c387dd" providerId="AD" clId="Web-{59D8CF90-6546-4771-BD10-B58CBE39C184}" dt="2023-09-17T19:40:30.302" v="5" actId="20577"/>
          <ac:spMkLst>
            <pc:docMk/>
            <pc:sldMk cId="3321266238" sldId="299"/>
            <ac:spMk id="2" creationId="{0D9C502D-58CD-5F23-2F61-339C3C5B6E6B}"/>
          </ac:spMkLst>
        </pc:spChg>
      </pc:sldChg>
    </pc:docChg>
  </pc:docChgLst>
  <pc:docChgLst>
    <pc:chgData name="Matthew Spitulnik" userId="S::msspitul@syr.edu::07932a0d-b8ab-4ea5-987f-adddc716425f" providerId="AD" clId="Web-{B78A5691-5951-4FFA-913E-AF6B37F08DC0}"/>
    <pc:docChg chg="modSld">
      <pc:chgData name="Matthew Spitulnik" userId="S::msspitul@syr.edu::07932a0d-b8ab-4ea5-987f-adddc716425f" providerId="AD" clId="Web-{B78A5691-5951-4FFA-913E-AF6B37F08DC0}" dt="2023-09-14T18:11:08.588" v="20"/>
      <pc:docMkLst>
        <pc:docMk/>
      </pc:docMkLst>
      <pc:sldChg chg="addSp delSp modSp">
        <pc:chgData name="Matthew Spitulnik" userId="S::msspitul@syr.edu::07932a0d-b8ab-4ea5-987f-adddc716425f" providerId="AD" clId="Web-{B78A5691-5951-4FFA-913E-AF6B37F08DC0}" dt="2023-09-14T18:11:08.588" v="20"/>
        <pc:sldMkLst>
          <pc:docMk/>
          <pc:sldMk cId="1960651114" sldId="289"/>
        </pc:sldMkLst>
        <pc:spChg chg="mod">
          <ac:chgData name="Matthew Spitulnik" userId="S::msspitul@syr.edu::07932a0d-b8ab-4ea5-987f-adddc716425f" providerId="AD" clId="Web-{B78A5691-5951-4FFA-913E-AF6B37F08DC0}" dt="2023-09-14T18:07:41.755" v="5" actId="20577"/>
          <ac:spMkLst>
            <pc:docMk/>
            <pc:sldMk cId="1960651114" sldId="289"/>
            <ac:spMk id="2" creationId="{6629A47B-E6A3-9D97-AE74-FC0B1C0514DB}"/>
          </ac:spMkLst>
        </pc:spChg>
        <pc:spChg chg="del">
          <ac:chgData name="Matthew Spitulnik" userId="S::msspitul@syr.edu::07932a0d-b8ab-4ea5-987f-adddc716425f" providerId="AD" clId="Web-{B78A5691-5951-4FFA-913E-AF6B37F08DC0}" dt="2023-09-14T18:07:54.349" v="7"/>
          <ac:spMkLst>
            <pc:docMk/>
            <pc:sldMk cId="1960651114" sldId="289"/>
            <ac:spMk id="3" creationId="{8BB084E6-529A-346B-21DA-5AE7FB1B989D}"/>
          </ac:spMkLst>
        </pc:spChg>
        <pc:spChg chg="del">
          <ac:chgData name="Matthew Spitulnik" userId="S::msspitul@syr.edu::07932a0d-b8ab-4ea5-987f-adddc716425f" providerId="AD" clId="Web-{B78A5691-5951-4FFA-913E-AF6B37F08DC0}" dt="2023-09-14T18:07:52.287" v="6"/>
          <ac:spMkLst>
            <pc:docMk/>
            <pc:sldMk cId="1960651114" sldId="289"/>
            <ac:spMk id="4" creationId="{F100770C-0E5A-239A-21A8-FA5473794B52}"/>
          </ac:spMkLst>
        </pc:spChg>
        <pc:spChg chg="add">
          <ac:chgData name="Matthew Spitulnik" userId="S::msspitul@syr.edu::07932a0d-b8ab-4ea5-987f-adddc716425f" providerId="AD" clId="Web-{B78A5691-5951-4FFA-913E-AF6B37F08DC0}" dt="2023-09-14T18:11:08.588" v="20"/>
          <ac:spMkLst>
            <pc:docMk/>
            <pc:sldMk cId="1960651114" sldId="289"/>
            <ac:spMk id="7" creationId="{D48ED5B4-756A-DE90-06E2-6EE005C7C065}"/>
          </ac:spMkLst>
        </pc:spChg>
        <pc:picChg chg="add del mod">
          <ac:chgData name="Matthew Spitulnik" userId="S::msspitul@syr.edu::07932a0d-b8ab-4ea5-987f-adddc716425f" providerId="AD" clId="Web-{B78A5691-5951-4FFA-913E-AF6B37F08DC0}" dt="2023-09-14T18:08:55.007" v="14"/>
          <ac:picMkLst>
            <pc:docMk/>
            <pc:sldMk cId="1960651114" sldId="289"/>
            <ac:picMk id="5" creationId="{FF3A3EBB-398B-6D5E-41A4-03F1294FA02C}"/>
          </ac:picMkLst>
        </pc:picChg>
        <pc:picChg chg="add mod">
          <ac:chgData name="Matthew Spitulnik" userId="S::msspitul@syr.edu::07932a0d-b8ab-4ea5-987f-adddc716425f" providerId="AD" clId="Web-{B78A5691-5951-4FFA-913E-AF6B37F08DC0}" dt="2023-09-14T18:10:56.775" v="19" actId="1076"/>
          <ac:picMkLst>
            <pc:docMk/>
            <pc:sldMk cId="1960651114" sldId="289"/>
            <ac:picMk id="6" creationId="{31D56B11-0CD6-A590-9C46-3CDB6F8891C4}"/>
          </ac:picMkLst>
        </pc:picChg>
      </pc:sldChg>
    </pc:docChg>
  </pc:docChgLst>
  <pc:docChgLst>
    <pc:chgData name="Matthew Spitulnik" userId="S::msspitul@syr.edu::07932a0d-b8ab-4ea5-987f-adddc716425f" providerId="AD" clId="Web-{896B9832-6B25-4BE1-ADD8-F248F65392DE}"/>
    <pc:docChg chg="modSld">
      <pc:chgData name="Matthew Spitulnik" userId="S::msspitul@syr.edu::07932a0d-b8ab-4ea5-987f-adddc716425f" providerId="AD" clId="Web-{896B9832-6B25-4BE1-ADD8-F248F65392DE}" dt="2023-09-15T13:34:51.653" v="137" actId="1076"/>
      <pc:docMkLst>
        <pc:docMk/>
      </pc:docMkLst>
      <pc:sldChg chg="addSp delSp modSp">
        <pc:chgData name="Matthew Spitulnik" userId="S::msspitul@syr.edu::07932a0d-b8ab-4ea5-987f-adddc716425f" providerId="AD" clId="Web-{896B9832-6B25-4BE1-ADD8-F248F65392DE}" dt="2023-09-15T13:34:51.653" v="137" actId="1076"/>
        <pc:sldMkLst>
          <pc:docMk/>
          <pc:sldMk cId="46482712" sldId="275"/>
        </pc:sldMkLst>
        <pc:spChg chg="mod">
          <ac:chgData name="Matthew Spitulnik" userId="S::msspitul@syr.edu::07932a0d-b8ab-4ea5-987f-adddc716425f" providerId="AD" clId="Web-{896B9832-6B25-4BE1-ADD8-F248F65392DE}" dt="2023-09-15T02:14:40.133" v="45" actId="1076"/>
          <ac:spMkLst>
            <pc:docMk/>
            <pc:sldMk cId="46482712" sldId="275"/>
            <ac:spMk id="2" creationId="{283157E1-52DA-9839-515B-C3ACCD5674E1}"/>
          </ac:spMkLst>
        </pc:spChg>
        <pc:spChg chg="mod">
          <ac:chgData name="Matthew Spitulnik" userId="S::msspitul@syr.edu::07932a0d-b8ab-4ea5-987f-adddc716425f" providerId="AD" clId="Web-{896B9832-6B25-4BE1-ADD8-F248F65392DE}" dt="2023-09-15T13:21:50.535" v="116" actId="20577"/>
          <ac:spMkLst>
            <pc:docMk/>
            <pc:sldMk cId="46482712" sldId="275"/>
            <ac:spMk id="4" creationId="{447ED045-9585-2A10-2044-C8708AF6D985}"/>
          </ac:spMkLst>
        </pc:spChg>
        <pc:picChg chg="add del mod">
          <ac:chgData name="Matthew Spitulnik" userId="S::msspitul@syr.edu::07932a0d-b8ab-4ea5-987f-adddc716425f" providerId="AD" clId="Web-{896B9832-6B25-4BE1-ADD8-F248F65392DE}" dt="2023-09-15T13:30:52.453" v="120"/>
          <ac:picMkLst>
            <pc:docMk/>
            <pc:sldMk cId="46482712" sldId="275"/>
            <ac:picMk id="3" creationId="{0944DAF0-704A-6FDE-748E-B7464E2757F5}"/>
          </ac:picMkLst>
        </pc:picChg>
        <pc:picChg chg="add del mod">
          <ac:chgData name="Matthew Spitulnik" userId="S::msspitul@syr.edu::07932a0d-b8ab-4ea5-987f-adddc716425f" providerId="AD" clId="Web-{896B9832-6B25-4BE1-ADD8-F248F65392DE}" dt="2023-09-15T02:18:43.998" v="91"/>
          <ac:picMkLst>
            <pc:docMk/>
            <pc:sldMk cId="46482712" sldId="275"/>
            <ac:picMk id="3" creationId="{4687FEAE-9CD7-EB43-DD67-713E37BD0AEF}"/>
          </ac:picMkLst>
        </pc:picChg>
        <pc:picChg chg="add mod">
          <ac:chgData name="Matthew Spitulnik" userId="S::msspitul@syr.edu::07932a0d-b8ab-4ea5-987f-adddc716425f" providerId="AD" clId="Web-{896B9832-6B25-4BE1-ADD8-F248F65392DE}" dt="2023-09-15T13:31:30.768" v="123" actId="14100"/>
          <ac:picMkLst>
            <pc:docMk/>
            <pc:sldMk cId="46482712" sldId="275"/>
            <ac:picMk id="5" creationId="{77F8620C-0601-AE5C-05BF-2F50FC4587A1}"/>
          </ac:picMkLst>
        </pc:picChg>
        <pc:picChg chg="add del mod">
          <ac:chgData name="Matthew Spitulnik" userId="S::msspitul@syr.edu::07932a0d-b8ab-4ea5-987f-adddc716425f" providerId="AD" clId="Web-{896B9832-6B25-4BE1-ADD8-F248F65392DE}" dt="2023-09-15T13:32:51.459" v="126"/>
          <ac:picMkLst>
            <pc:docMk/>
            <pc:sldMk cId="46482712" sldId="275"/>
            <ac:picMk id="6" creationId="{AD3A9D24-18E6-C808-51D6-6BC111864558}"/>
          </ac:picMkLst>
        </pc:picChg>
        <pc:picChg chg="add mod">
          <ac:chgData name="Matthew Spitulnik" userId="S::msspitul@syr.edu::07932a0d-b8ab-4ea5-987f-adddc716425f" providerId="AD" clId="Web-{896B9832-6B25-4BE1-ADD8-F248F65392DE}" dt="2023-09-15T13:33:57.337" v="133" actId="1076"/>
          <ac:picMkLst>
            <pc:docMk/>
            <pc:sldMk cId="46482712" sldId="275"/>
            <ac:picMk id="7" creationId="{098D325A-A8E2-6623-01A9-782605A196DB}"/>
          </ac:picMkLst>
        </pc:picChg>
        <pc:picChg chg="add mod">
          <ac:chgData name="Matthew Spitulnik" userId="S::msspitul@syr.edu::07932a0d-b8ab-4ea5-987f-adddc716425f" providerId="AD" clId="Web-{896B9832-6B25-4BE1-ADD8-F248F65392DE}" dt="2023-09-15T13:34:51.653" v="137" actId="1076"/>
          <ac:picMkLst>
            <pc:docMk/>
            <pc:sldMk cId="46482712" sldId="275"/>
            <ac:picMk id="8" creationId="{C10D2A88-1CA8-20EC-D190-F29DE95E94C7}"/>
          </ac:picMkLst>
        </pc:picChg>
        <pc:picChg chg="mod">
          <ac:chgData name="Matthew Spitulnik" userId="S::msspitul@syr.edu::07932a0d-b8ab-4ea5-987f-adddc716425f" providerId="AD" clId="Web-{896B9832-6B25-4BE1-ADD8-F248F65392DE}" dt="2023-09-15T02:17:24.777" v="80" actId="1076"/>
          <ac:picMkLst>
            <pc:docMk/>
            <pc:sldMk cId="46482712" sldId="275"/>
            <ac:picMk id="9" creationId="{0CB3748B-9960-6720-6E6B-FCD4B2FACC72}"/>
          </ac:picMkLst>
        </pc:picChg>
        <pc:picChg chg="mod">
          <ac:chgData name="Matthew Spitulnik" userId="S::msspitul@syr.edu::07932a0d-b8ab-4ea5-987f-adddc716425f" providerId="AD" clId="Web-{896B9832-6B25-4BE1-ADD8-F248F65392DE}" dt="2023-09-15T02:15:30.837" v="53" actId="1076"/>
          <ac:picMkLst>
            <pc:docMk/>
            <pc:sldMk cId="46482712" sldId="275"/>
            <ac:picMk id="11" creationId="{60BF239F-3DD4-664C-18EC-96E9392D59E2}"/>
          </ac:picMkLst>
        </pc:picChg>
      </pc:sldChg>
    </pc:docChg>
  </pc:docChgLst>
  <pc:docChgLst>
    <pc:chgData name="Matthew Spitulnik" userId="S::msspitul@syr.edu::07932a0d-b8ab-4ea5-987f-adddc716425f" providerId="AD" clId="Web-{CD6466F5-9974-4C3A-BACE-033D014A3F2F}"/>
    <pc:docChg chg="sldOrd">
      <pc:chgData name="Matthew Spitulnik" userId="S::msspitul@syr.edu::07932a0d-b8ab-4ea5-987f-adddc716425f" providerId="AD" clId="Web-{CD6466F5-9974-4C3A-BACE-033D014A3F2F}" dt="2023-09-15T02:06:05.135" v="3"/>
      <pc:docMkLst>
        <pc:docMk/>
      </pc:docMkLst>
      <pc:sldChg chg="ord">
        <pc:chgData name="Matthew Spitulnik" userId="S::msspitul@syr.edu::07932a0d-b8ab-4ea5-987f-adddc716425f" providerId="AD" clId="Web-{CD6466F5-9974-4C3A-BACE-033D014A3F2F}" dt="2023-09-15T02:06:05.135" v="3"/>
        <pc:sldMkLst>
          <pc:docMk/>
          <pc:sldMk cId="2093324807" sldId="287"/>
        </pc:sldMkLst>
      </pc:sldChg>
      <pc:sldChg chg="ord">
        <pc:chgData name="Matthew Spitulnik" userId="S::msspitul@syr.edu::07932a0d-b8ab-4ea5-987f-adddc716425f" providerId="AD" clId="Web-{CD6466F5-9974-4C3A-BACE-033D014A3F2F}" dt="2023-09-15T02:06:05.135" v="2"/>
        <pc:sldMkLst>
          <pc:docMk/>
          <pc:sldMk cId="1129105116" sldId="288"/>
        </pc:sldMkLst>
      </pc:sldChg>
      <pc:sldChg chg="ord">
        <pc:chgData name="Matthew Spitulnik" userId="S::msspitul@syr.edu::07932a0d-b8ab-4ea5-987f-adddc716425f" providerId="AD" clId="Web-{CD6466F5-9974-4C3A-BACE-033D014A3F2F}" dt="2023-09-15T02:06:05.135" v="1"/>
        <pc:sldMkLst>
          <pc:docMk/>
          <pc:sldMk cId="1960651114" sldId="289"/>
        </pc:sldMkLst>
      </pc:sldChg>
      <pc:sldChg chg="ord">
        <pc:chgData name="Matthew Spitulnik" userId="S::msspitul@syr.edu::07932a0d-b8ab-4ea5-987f-adddc716425f" providerId="AD" clId="Web-{CD6466F5-9974-4C3A-BACE-033D014A3F2F}" dt="2023-09-15T02:06:05.135" v="0"/>
        <pc:sldMkLst>
          <pc:docMk/>
          <pc:sldMk cId="2398711471" sldId="290"/>
        </pc:sldMkLst>
      </pc:sldChg>
    </pc:docChg>
  </pc:docChgLst>
  <pc:docChgLst>
    <pc:chgData name="Sintia Stabel" userId="S::sstabel@syr.edu::d4eaf8ee-8380-4236-a231-8f8009beb8ab" providerId="AD" clId="Web-{87315562-0D1F-475F-903A-CE0210702F3D}"/>
    <pc:docChg chg="addSld delSld modSld modSection">
      <pc:chgData name="Sintia Stabel" userId="S::sstabel@syr.edu::d4eaf8ee-8380-4236-a231-8f8009beb8ab" providerId="AD" clId="Web-{87315562-0D1F-475F-903A-CE0210702F3D}" dt="2023-09-17T16:09:42.739" v="5" actId="20577"/>
      <pc:docMkLst>
        <pc:docMk/>
      </pc:docMkLst>
      <pc:sldChg chg="addSp delSp modSp">
        <pc:chgData name="Sintia Stabel" userId="S::sstabel@syr.edu::d4eaf8ee-8380-4236-a231-8f8009beb8ab" providerId="AD" clId="Web-{87315562-0D1F-475F-903A-CE0210702F3D}" dt="2023-09-17T16:09:15.458" v="2"/>
        <pc:sldMkLst>
          <pc:docMk/>
          <pc:sldMk cId="2553461660" sldId="302"/>
        </pc:sldMkLst>
        <pc:picChg chg="add del mod">
          <ac:chgData name="Sintia Stabel" userId="S::sstabel@syr.edu::d4eaf8ee-8380-4236-a231-8f8009beb8ab" providerId="AD" clId="Web-{87315562-0D1F-475F-903A-CE0210702F3D}" dt="2023-09-17T16:09:15.458" v="2"/>
          <ac:picMkLst>
            <pc:docMk/>
            <pc:sldMk cId="2553461660" sldId="302"/>
            <ac:picMk id="3" creationId="{26B8A2D4-3911-D92F-DF58-1E1B369A165A}"/>
          </ac:picMkLst>
        </pc:picChg>
      </pc:sldChg>
      <pc:sldChg chg="del">
        <pc:chgData name="Sintia Stabel" userId="S::sstabel@syr.edu::d4eaf8ee-8380-4236-a231-8f8009beb8ab" providerId="AD" clId="Web-{87315562-0D1F-475F-903A-CE0210702F3D}" dt="2023-09-17T16:09:05.426" v="0"/>
        <pc:sldMkLst>
          <pc:docMk/>
          <pc:sldMk cId="3658074266" sldId="306"/>
        </pc:sldMkLst>
      </pc:sldChg>
      <pc:sldChg chg="modSp add">
        <pc:chgData name="Sintia Stabel" userId="S::sstabel@syr.edu::d4eaf8ee-8380-4236-a231-8f8009beb8ab" providerId="AD" clId="Web-{87315562-0D1F-475F-903A-CE0210702F3D}" dt="2023-09-17T16:09:42.739" v="5" actId="20577"/>
        <pc:sldMkLst>
          <pc:docMk/>
          <pc:sldMk cId="160566136" sldId="309"/>
        </pc:sldMkLst>
        <pc:spChg chg="mod">
          <ac:chgData name="Sintia Stabel" userId="S::sstabel@syr.edu::d4eaf8ee-8380-4236-a231-8f8009beb8ab" providerId="AD" clId="Web-{87315562-0D1F-475F-903A-CE0210702F3D}" dt="2023-09-17T16:09:42.739" v="5" actId="20577"/>
          <ac:spMkLst>
            <pc:docMk/>
            <pc:sldMk cId="160566136" sldId="309"/>
            <ac:spMk id="13" creationId="{AABDD71B-7632-C1CF-C002-73BDC5090D44}"/>
          </ac:spMkLst>
        </pc:spChg>
      </pc:sldChg>
    </pc:docChg>
  </pc:docChgLst>
  <pc:docChgLst>
    <pc:chgData name="Beau Spratt" userId="S::bspratt@syr.edu::a41a6a75-3633-49cd-9370-1dfcc7c387dd" providerId="AD" clId="Web-{4410D3A5-55A5-463A-AB5A-CA2482E1DD61}"/>
    <pc:docChg chg="addSld delSld modSld sldOrd">
      <pc:chgData name="Beau Spratt" userId="S::bspratt@syr.edu::a41a6a75-3633-49cd-9370-1dfcc7c387dd" providerId="AD" clId="Web-{4410D3A5-55A5-463A-AB5A-CA2482E1DD61}" dt="2023-09-15T00:04:59.294" v="326"/>
      <pc:docMkLst>
        <pc:docMk/>
      </pc:docMkLst>
      <pc:sldChg chg="ord">
        <pc:chgData name="Beau Spratt" userId="S::bspratt@syr.edu::a41a6a75-3633-49cd-9370-1dfcc7c387dd" providerId="AD" clId="Web-{4410D3A5-55A5-463A-AB5A-CA2482E1DD61}" dt="2023-09-15T00:04:59.294" v="326"/>
        <pc:sldMkLst>
          <pc:docMk/>
          <pc:sldMk cId="1112664772" sldId="279"/>
        </pc:sldMkLst>
      </pc:sldChg>
      <pc:sldChg chg="ord">
        <pc:chgData name="Beau Spratt" userId="S::bspratt@syr.edu::a41a6a75-3633-49cd-9370-1dfcc7c387dd" providerId="AD" clId="Web-{4410D3A5-55A5-463A-AB5A-CA2482E1DD61}" dt="2023-09-15T00:04:59.294" v="325"/>
        <pc:sldMkLst>
          <pc:docMk/>
          <pc:sldMk cId="3691722465" sldId="282"/>
        </pc:sldMkLst>
      </pc:sldChg>
      <pc:sldChg chg="ord">
        <pc:chgData name="Beau Spratt" userId="S::bspratt@syr.edu::a41a6a75-3633-49cd-9370-1dfcc7c387dd" providerId="AD" clId="Web-{4410D3A5-55A5-463A-AB5A-CA2482E1DD61}" dt="2023-09-15T00:04:41.950" v="324"/>
        <pc:sldMkLst>
          <pc:docMk/>
          <pc:sldMk cId="139641214" sldId="283"/>
        </pc:sldMkLst>
      </pc:sldChg>
      <pc:sldChg chg="modSp">
        <pc:chgData name="Beau Spratt" userId="S::bspratt@syr.edu::a41a6a75-3633-49cd-9370-1dfcc7c387dd" providerId="AD" clId="Web-{4410D3A5-55A5-463A-AB5A-CA2482E1DD61}" dt="2023-09-14T23:48:00.829" v="226" actId="14100"/>
        <pc:sldMkLst>
          <pc:docMk/>
          <pc:sldMk cId="668550360" sldId="285"/>
        </pc:sldMkLst>
        <pc:picChg chg="mod modCrop">
          <ac:chgData name="Beau Spratt" userId="S::bspratt@syr.edu::a41a6a75-3633-49cd-9370-1dfcc7c387dd" providerId="AD" clId="Web-{4410D3A5-55A5-463A-AB5A-CA2482E1DD61}" dt="2023-09-14T23:48:00.829" v="226" actId="14100"/>
          <ac:picMkLst>
            <pc:docMk/>
            <pc:sldMk cId="668550360" sldId="285"/>
            <ac:picMk id="5" creationId="{0E3C3E19-3C20-D59E-E9B2-0FFF31B233E1}"/>
          </ac:picMkLst>
        </pc:picChg>
      </pc:sldChg>
      <pc:sldChg chg="addSp delSp modSp">
        <pc:chgData name="Beau Spratt" userId="S::bspratt@syr.edu::a41a6a75-3633-49cd-9370-1dfcc7c387dd" providerId="AD" clId="Web-{4410D3A5-55A5-463A-AB5A-CA2482E1DD61}" dt="2023-09-15T00:01:47.523" v="308" actId="1076"/>
        <pc:sldMkLst>
          <pc:docMk/>
          <pc:sldMk cId="823585682" sldId="286"/>
        </pc:sldMkLst>
        <pc:spChg chg="add mod">
          <ac:chgData name="Beau Spratt" userId="S::bspratt@syr.edu::a41a6a75-3633-49cd-9370-1dfcc7c387dd" providerId="AD" clId="Web-{4410D3A5-55A5-463A-AB5A-CA2482E1DD61}" dt="2023-09-14T23:58:32.268" v="271"/>
          <ac:spMkLst>
            <pc:docMk/>
            <pc:sldMk cId="823585682" sldId="286"/>
            <ac:spMk id="3" creationId="{150A043D-84CE-84E1-B382-A7D45E2705D9}"/>
          </ac:spMkLst>
        </pc:spChg>
        <pc:spChg chg="add del mod">
          <ac:chgData name="Beau Spratt" userId="S::bspratt@syr.edu::a41a6a75-3633-49cd-9370-1dfcc7c387dd" providerId="AD" clId="Web-{4410D3A5-55A5-463A-AB5A-CA2482E1DD61}" dt="2023-09-14T23:59:22.613" v="280"/>
          <ac:spMkLst>
            <pc:docMk/>
            <pc:sldMk cId="823585682" sldId="286"/>
            <ac:spMk id="5" creationId="{80956BF7-EBEF-7C1A-8533-E4F43A6C49AE}"/>
          </ac:spMkLst>
        </pc:spChg>
        <pc:spChg chg="add mod">
          <ac:chgData name="Beau Spratt" userId="S::bspratt@syr.edu::a41a6a75-3633-49cd-9370-1dfcc7c387dd" providerId="AD" clId="Web-{4410D3A5-55A5-463A-AB5A-CA2482E1DD61}" dt="2023-09-15T00:00:39.474" v="291" actId="688"/>
          <ac:spMkLst>
            <pc:docMk/>
            <pc:sldMk cId="823585682" sldId="286"/>
            <ac:spMk id="8" creationId="{1EF7F7FE-CE77-3A2C-649A-EE7DBF559025}"/>
          </ac:spMkLst>
        </pc:spChg>
        <pc:spChg chg="add mod">
          <ac:chgData name="Beau Spratt" userId="S::bspratt@syr.edu::a41a6a75-3633-49cd-9370-1dfcc7c387dd" providerId="AD" clId="Web-{4410D3A5-55A5-463A-AB5A-CA2482E1DD61}" dt="2023-09-15T00:01:47.523" v="308" actId="1076"/>
          <ac:spMkLst>
            <pc:docMk/>
            <pc:sldMk cId="823585682" sldId="286"/>
            <ac:spMk id="10" creationId="{C5347A17-0DE6-C522-B26F-5ADF5CA7D0F2}"/>
          </ac:spMkLst>
        </pc:spChg>
        <pc:graphicFrameChg chg="mod modGraphic">
          <ac:chgData name="Beau Spratt" userId="S::bspratt@syr.edu::a41a6a75-3633-49cd-9370-1dfcc7c387dd" providerId="AD" clId="Web-{4410D3A5-55A5-463A-AB5A-CA2482E1DD61}" dt="2023-09-14T23:57:27.235" v="267"/>
          <ac:graphicFrameMkLst>
            <pc:docMk/>
            <pc:sldMk cId="823585682" sldId="286"/>
            <ac:graphicFrameMk id="7" creationId="{B770DDE9-A87B-AFC6-433A-308BB9ADAE1B}"/>
          </ac:graphicFrameMkLst>
        </pc:graphicFrameChg>
        <pc:picChg chg="mod">
          <ac:chgData name="Beau Spratt" userId="S::bspratt@syr.edu::a41a6a75-3633-49cd-9370-1dfcc7c387dd" providerId="AD" clId="Web-{4410D3A5-55A5-463A-AB5A-CA2482E1DD61}" dt="2023-09-15T00:00:24.630" v="288" actId="1076"/>
          <ac:picMkLst>
            <pc:docMk/>
            <pc:sldMk cId="823585682" sldId="286"/>
            <ac:picMk id="9" creationId="{E4A54EED-0039-23C8-122B-5C9D2DF7F7C0}"/>
          </ac:picMkLst>
        </pc:picChg>
      </pc:sldChg>
      <pc:sldChg chg="addSp delSp modSp add del replId">
        <pc:chgData name="Beau Spratt" userId="S::bspratt@syr.edu::a41a6a75-3633-49cd-9370-1dfcc7c387dd" providerId="AD" clId="Web-{4410D3A5-55A5-463A-AB5A-CA2482E1DD61}" dt="2023-09-14T23:23:01.399" v="7"/>
        <pc:sldMkLst>
          <pc:docMk/>
          <pc:sldMk cId="422047105" sldId="299"/>
        </pc:sldMkLst>
        <pc:spChg chg="del">
          <ac:chgData name="Beau Spratt" userId="S::bspratt@syr.edu::a41a6a75-3633-49cd-9370-1dfcc7c387dd" providerId="AD" clId="Web-{4410D3A5-55A5-463A-AB5A-CA2482E1DD61}" dt="2023-09-14T23:22:19.632" v="2"/>
          <ac:spMkLst>
            <pc:docMk/>
            <pc:sldMk cId="422047105" sldId="299"/>
            <ac:spMk id="2" creationId="{0D9C502D-58CD-5F23-2F61-339C3C5B6E6B}"/>
          </ac:spMkLst>
        </pc:spChg>
        <pc:spChg chg="add del mod">
          <ac:chgData name="Beau Spratt" userId="S::bspratt@syr.edu::a41a6a75-3633-49cd-9370-1dfcc7c387dd" providerId="AD" clId="Web-{4410D3A5-55A5-463A-AB5A-CA2482E1DD61}" dt="2023-09-14T23:22:22.304" v="3"/>
          <ac:spMkLst>
            <pc:docMk/>
            <pc:sldMk cId="422047105" sldId="299"/>
            <ac:spMk id="4" creationId="{E02EF717-9C72-9801-8A11-D9135038B78D}"/>
          </ac:spMkLst>
        </pc:spChg>
        <pc:spChg chg="del">
          <ac:chgData name="Beau Spratt" userId="S::bspratt@syr.edu::a41a6a75-3633-49cd-9370-1dfcc7c387dd" providerId="AD" clId="Web-{4410D3A5-55A5-463A-AB5A-CA2482E1DD61}" dt="2023-09-14T23:22:16.679" v="1"/>
          <ac:spMkLst>
            <pc:docMk/>
            <pc:sldMk cId="422047105" sldId="299"/>
            <ac:spMk id="6" creationId="{1A452ECB-D54A-3682-5418-43E25E3269AB}"/>
          </ac:spMkLst>
        </pc:spChg>
        <pc:spChg chg="add del mod">
          <ac:chgData name="Beau Spratt" userId="S::bspratt@syr.edu::a41a6a75-3633-49cd-9370-1dfcc7c387dd" providerId="AD" clId="Web-{4410D3A5-55A5-463A-AB5A-CA2482E1DD61}" dt="2023-09-14T23:22:38.698" v="6"/>
          <ac:spMkLst>
            <pc:docMk/>
            <pc:sldMk cId="422047105" sldId="299"/>
            <ac:spMk id="7" creationId="{17B2F49E-3F51-A594-F38F-ADE26B77A692}"/>
          </ac:spMkLst>
        </pc:spChg>
        <pc:picChg chg="del">
          <ac:chgData name="Beau Spratt" userId="S::bspratt@syr.edu::a41a6a75-3633-49cd-9370-1dfcc7c387dd" providerId="AD" clId="Web-{4410D3A5-55A5-463A-AB5A-CA2482E1DD61}" dt="2023-09-14T23:22:23.460" v="4"/>
          <ac:picMkLst>
            <pc:docMk/>
            <pc:sldMk cId="422047105" sldId="299"/>
            <ac:picMk id="8" creationId="{24F5DD5D-E35D-1A47-7A15-EF2781334C58}"/>
          </ac:picMkLst>
        </pc:picChg>
      </pc:sldChg>
      <pc:sldChg chg="addSp delSp modSp add ord replId">
        <pc:chgData name="Beau Spratt" userId="S::bspratt@syr.edu::a41a6a75-3633-49cd-9370-1dfcc7c387dd" providerId="AD" clId="Web-{4410D3A5-55A5-463A-AB5A-CA2482E1DD61}" dt="2023-09-15T00:02:39.134" v="323" actId="20577"/>
        <pc:sldMkLst>
          <pc:docMk/>
          <pc:sldMk cId="3321266238" sldId="299"/>
        </pc:sldMkLst>
        <pc:spChg chg="mod">
          <ac:chgData name="Beau Spratt" userId="S::bspratt@syr.edu::a41a6a75-3633-49cd-9370-1dfcc7c387dd" providerId="AD" clId="Web-{4410D3A5-55A5-463A-AB5A-CA2482E1DD61}" dt="2023-09-15T00:02:39.134" v="323" actId="20577"/>
          <ac:spMkLst>
            <pc:docMk/>
            <pc:sldMk cId="3321266238" sldId="299"/>
            <ac:spMk id="2" creationId="{0D9C502D-58CD-5F23-2F61-339C3C5B6E6B}"/>
          </ac:spMkLst>
        </pc:spChg>
        <pc:spChg chg="add del mod">
          <ac:chgData name="Beau Spratt" userId="S::bspratt@syr.edu::a41a6a75-3633-49cd-9370-1dfcc7c387dd" providerId="AD" clId="Web-{4410D3A5-55A5-463A-AB5A-CA2482E1DD61}" dt="2023-09-14T23:23:30.384" v="34"/>
          <ac:spMkLst>
            <pc:docMk/>
            <pc:sldMk cId="3321266238" sldId="299"/>
            <ac:spMk id="4" creationId="{746BEB16-1FB4-EC37-F7F9-669ED5FC94DC}"/>
          </ac:spMkLst>
        </pc:spChg>
        <pc:spChg chg="add mod">
          <ac:chgData name="Beau Spratt" userId="S::bspratt@syr.edu::a41a6a75-3633-49cd-9370-1dfcc7c387dd" providerId="AD" clId="Web-{4410D3A5-55A5-463A-AB5A-CA2482E1DD61}" dt="2023-09-14T23:38:07.924" v="190" actId="1076"/>
          <ac:spMkLst>
            <pc:docMk/>
            <pc:sldMk cId="3321266238" sldId="299"/>
            <ac:spMk id="8" creationId="{E8FFBD56-4318-0ABB-CF8B-66C3E4DBB26A}"/>
          </ac:spMkLst>
        </pc:spChg>
        <pc:spChg chg="add del mod">
          <ac:chgData name="Beau Spratt" userId="S::bspratt@syr.edu::a41a6a75-3633-49cd-9370-1dfcc7c387dd" providerId="AD" clId="Web-{4410D3A5-55A5-463A-AB5A-CA2482E1DD61}" dt="2023-09-14T23:46:12.185" v="221" actId="20577"/>
          <ac:spMkLst>
            <pc:docMk/>
            <pc:sldMk cId="3321266238" sldId="299"/>
            <ac:spMk id="9" creationId="{C872015D-AB21-5EF6-7C16-0B2A18823482}"/>
          </ac:spMkLst>
        </pc:spChg>
        <pc:spChg chg="add mod">
          <ac:chgData name="Beau Spratt" userId="S::bspratt@syr.edu::a41a6a75-3633-49cd-9370-1dfcc7c387dd" providerId="AD" clId="Web-{4410D3A5-55A5-463A-AB5A-CA2482E1DD61}" dt="2023-09-14T23:46:16.967" v="222" actId="1076"/>
          <ac:spMkLst>
            <pc:docMk/>
            <pc:sldMk cId="3321266238" sldId="299"/>
            <ac:spMk id="11" creationId="{0C0F60EB-1D29-5303-D28D-EF8B9256B28C}"/>
          </ac:spMkLst>
        </pc:spChg>
        <pc:spChg chg="add mod">
          <ac:chgData name="Beau Spratt" userId="S::bspratt@syr.edu::a41a6a75-3633-49cd-9370-1dfcc7c387dd" providerId="AD" clId="Web-{4410D3A5-55A5-463A-AB5A-CA2482E1DD61}" dt="2023-09-14T23:38:10.032" v="191" actId="1076"/>
          <ac:spMkLst>
            <pc:docMk/>
            <pc:sldMk cId="3321266238" sldId="299"/>
            <ac:spMk id="12" creationId="{00706620-C4C1-D493-6EDD-F3D0674ECCBA}"/>
          </ac:spMkLst>
        </pc:spChg>
        <pc:spChg chg="add mod">
          <ac:chgData name="Beau Spratt" userId="S::bspratt@syr.edu::a41a6a75-3633-49cd-9370-1dfcc7c387dd" providerId="AD" clId="Web-{4410D3A5-55A5-463A-AB5A-CA2482E1DD61}" dt="2023-09-14T23:37:55.079" v="188" actId="1076"/>
          <ac:spMkLst>
            <pc:docMk/>
            <pc:sldMk cId="3321266238" sldId="299"/>
            <ac:spMk id="13" creationId="{212B4A9D-F4EE-7EA9-73DA-A3A28FD3A0A5}"/>
          </ac:spMkLst>
        </pc:spChg>
        <pc:spChg chg="add mod">
          <ac:chgData name="Beau Spratt" userId="S::bspratt@syr.edu::a41a6a75-3633-49cd-9370-1dfcc7c387dd" providerId="AD" clId="Web-{4410D3A5-55A5-463A-AB5A-CA2482E1DD61}" dt="2023-09-14T23:37:58.547" v="189" actId="1076"/>
          <ac:spMkLst>
            <pc:docMk/>
            <pc:sldMk cId="3321266238" sldId="299"/>
            <ac:spMk id="14" creationId="{63A89F71-9B65-7022-DF90-1DF389E4A5F4}"/>
          </ac:spMkLst>
        </pc:spChg>
        <pc:spChg chg="add mod">
          <ac:chgData name="Beau Spratt" userId="S::bspratt@syr.edu::a41a6a75-3633-49cd-9370-1dfcc7c387dd" providerId="AD" clId="Web-{4410D3A5-55A5-463A-AB5A-CA2482E1DD61}" dt="2023-09-14T23:54:03.932" v="241" actId="20577"/>
          <ac:spMkLst>
            <pc:docMk/>
            <pc:sldMk cId="3321266238" sldId="299"/>
            <ac:spMk id="15" creationId="{B9A6E161-905C-6CD7-9754-8DAD2CDECA75}"/>
          </ac:spMkLst>
        </pc:spChg>
        <pc:spChg chg="add mod">
          <ac:chgData name="Beau Spratt" userId="S::bspratt@syr.edu::a41a6a75-3633-49cd-9370-1dfcc7c387dd" providerId="AD" clId="Web-{4410D3A5-55A5-463A-AB5A-CA2482E1DD61}" dt="2023-09-14T23:54:16.511" v="245" actId="20577"/>
          <ac:spMkLst>
            <pc:docMk/>
            <pc:sldMk cId="3321266238" sldId="299"/>
            <ac:spMk id="16" creationId="{1CB70AD0-E348-7420-67A1-E8D9DFDB97AF}"/>
          </ac:spMkLst>
        </pc:spChg>
        <pc:picChg chg="add mod">
          <ac:chgData name="Beau Spratt" userId="S::bspratt@syr.edu::a41a6a75-3633-49cd-9370-1dfcc7c387dd" providerId="AD" clId="Web-{4410D3A5-55A5-463A-AB5A-CA2482E1DD61}" dt="2023-09-14T23:35:34.528" v="172" actId="1076"/>
          <ac:picMkLst>
            <pc:docMk/>
            <pc:sldMk cId="3321266238" sldId="299"/>
            <ac:picMk id="5" creationId="{CDE52A02-E343-9D44-DE9B-A01709DB7301}"/>
          </ac:picMkLst>
        </pc:picChg>
        <pc:picChg chg="add mod">
          <ac:chgData name="Beau Spratt" userId="S::bspratt@syr.edu::a41a6a75-3633-49cd-9370-1dfcc7c387dd" providerId="AD" clId="Web-{4410D3A5-55A5-463A-AB5A-CA2482E1DD61}" dt="2023-09-14T23:35:28.528" v="170" actId="1076"/>
          <ac:picMkLst>
            <pc:docMk/>
            <pc:sldMk cId="3321266238" sldId="299"/>
            <ac:picMk id="6" creationId="{F4DBF070-B7BC-4E24-5688-80811053F08D}"/>
          </ac:picMkLst>
        </pc:picChg>
        <pc:picChg chg="del">
          <ac:chgData name="Beau Spratt" userId="S::bspratt@syr.edu::a41a6a75-3633-49cd-9370-1dfcc7c387dd" providerId="AD" clId="Web-{4410D3A5-55A5-463A-AB5A-CA2482E1DD61}" dt="2023-09-14T23:23:28.088" v="33"/>
          <ac:picMkLst>
            <pc:docMk/>
            <pc:sldMk cId="3321266238" sldId="299"/>
            <ac:picMk id="7" creationId="{1511B244-A37E-BA7B-1459-A6A479A956DF}"/>
          </ac:picMkLst>
        </pc:picChg>
        <pc:picChg chg="add del mod modCrop">
          <ac:chgData name="Beau Spratt" userId="S::bspratt@syr.edu::a41a6a75-3633-49cd-9370-1dfcc7c387dd" providerId="AD" clId="Web-{4410D3A5-55A5-463A-AB5A-CA2482E1DD61}" dt="2023-09-14T23:29:51.285" v="92"/>
          <ac:picMkLst>
            <pc:docMk/>
            <pc:sldMk cId="3321266238" sldId="299"/>
            <ac:picMk id="10" creationId="{93B06DD6-2276-6A24-952C-B53357D2ECFB}"/>
          </ac:picMkLst>
        </pc:picChg>
      </pc:sldChg>
    </pc:docChg>
  </pc:docChgLst>
  <pc:docChgLst>
    <pc:chgData name="Beau Spratt" userId="S::bspratt@syr.edu::a41a6a75-3633-49cd-9370-1dfcc7c387dd" providerId="AD" clId="Web-{85D58D04-9A62-4356-BE1D-67892E3012EB}"/>
    <pc:docChg chg="modSld">
      <pc:chgData name="Beau Spratt" userId="S::bspratt@syr.edu::a41a6a75-3633-49cd-9370-1dfcc7c387dd" providerId="AD" clId="Web-{85D58D04-9A62-4356-BE1D-67892E3012EB}" dt="2023-08-13T19:06:01.262" v="18" actId="20577"/>
      <pc:docMkLst>
        <pc:docMk/>
      </pc:docMkLst>
      <pc:sldChg chg="modSp">
        <pc:chgData name="Beau Spratt" userId="S::bspratt@syr.edu::a41a6a75-3633-49cd-9370-1dfcc7c387dd" providerId="AD" clId="Web-{85D58D04-9A62-4356-BE1D-67892E3012EB}" dt="2023-08-13T19:06:01.262" v="18" actId="20577"/>
        <pc:sldMkLst>
          <pc:docMk/>
          <pc:sldMk cId="3660520729" sldId="277"/>
        </pc:sldMkLst>
        <pc:spChg chg="mod">
          <ac:chgData name="Beau Spratt" userId="S::bspratt@syr.edu::a41a6a75-3633-49cd-9370-1dfcc7c387dd" providerId="AD" clId="Web-{85D58D04-9A62-4356-BE1D-67892E3012EB}" dt="2023-08-13T19:06:01.262" v="18" actId="20577"/>
          <ac:spMkLst>
            <pc:docMk/>
            <pc:sldMk cId="3660520729" sldId="277"/>
            <ac:spMk id="2" creationId="{0D9C502D-58CD-5F23-2F61-339C3C5B6E6B}"/>
          </ac:spMkLst>
        </pc:spChg>
      </pc:sldChg>
    </pc:docChg>
  </pc:docChgLst>
  <pc:docChgLst>
    <pc:chgData name="Beau Spratt" userId="S::bspratt@syr.edu::a41a6a75-3633-49cd-9370-1dfcc7c387dd" providerId="AD" clId="Web-{5C60B27A-43CF-4EB9-95F2-48836D9A131C}"/>
    <pc:docChg chg="modSld">
      <pc:chgData name="Beau Spratt" userId="S::bspratt@syr.edu::a41a6a75-3633-49cd-9370-1dfcc7c387dd" providerId="AD" clId="Web-{5C60B27A-43CF-4EB9-95F2-48836D9A131C}" dt="2023-09-17T18:08:01.004" v="5" actId="20577"/>
      <pc:docMkLst>
        <pc:docMk/>
      </pc:docMkLst>
      <pc:sldChg chg="modSp">
        <pc:chgData name="Beau Spratt" userId="S::bspratt@syr.edu::a41a6a75-3633-49cd-9370-1dfcc7c387dd" providerId="AD" clId="Web-{5C60B27A-43CF-4EB9-95F2-48836D9A131C}" dt="2023-09-17T18:07:45.363" v="1" actId="20577"/>
        <pc:sldMkLst>
          <pc:docMk/>
          <pc:sldMk cId="3065017430" sldId="284"/>
        </pc:sldMkLst>
        <pc:spChg chg="mod">
          <ac:chgData name="Beau Spratt" userId="S::bspratt@syr.edu::a41a6a75-3633-49cd-9370-1dfcc7c387dd" providerId="AD" clId="Web-{5C60B27A-43CF-4EB9-95F2-48836D9A131C}" dt="2023-09-17T18:07:45.363" v="1" actId="20577"/>
          <ac:spMkLst>
            <pc:docMk/>
            <pc:sldMk cId="3065017430" sldId="284"/>
            <ac:spMk id="2" creationId="{0D9C502D-58CD-5F23-2F61-339C3C5B6E6B}"/>
          </ac:spMkLst>
        </pc:spChg>
      </pc:sldChg>
      <pc:sldChg chg="modSp">
        <pc:chgData name="Beau Spratt" userId="S::bspratt@syr.edu::a41a6a75-3633-49cd-9370-1dfcc7c387dd" providerId="AD" clId="Web-{5C60B27A-43CF-4EB9-95F2-48836D9A131C}" dt="2023-09-17T18:08:01.004" v="5" actId="20577"/>
        <pc:sldMkLst>
          <pc:docMk/>
          <pc:sldMk cId="668550360" sldId="285"/>
        </pc:sldMkLst>
        <pc:spChg chg="mod">
          <ac:chgData name="Beau Spratt" userId="S::bspratt@syr.edu::a41a6a75-3633-49cd-9370-1dfcc7c387dd" providerId="AD" clId="Web-{5C60B27A-43CF-4EB9-95F2-48836D9A131C}" dt="2023-09-17T18:08:01.004" v="5" actId="20577"/>
          <ac:spMkLst>
            <pc:docMk/>
            <pc:sldMk cId="668550360" sldId="285"/>
            <ac:spMk id="2" creationId="{0D9C502D-58CD-5F23-2F61-339C3C5B6E6B}"/>
          </ac:spMkLst>
        </pc:spChg>
      </pc:sldChg>
    </pc:docChg>
  </pc:docChgLst>
  <pc:docChgLst>
    <pc:chgData name="Matthew Spitulnik" userId="S::msspitul@syr.edu::07932a0d-b8ab-4ea5-987f-adddc716425f" providerId="AD" clId="Web-{17C9205F-CEE5-496E-A42A-4C4AC89A4EDA}"/>
    <pc:docChg chg="modSld">
      <pc:chgData name="Matthew Spitulnik" userId="S::msspitul@syr.edu::07932a0d-b8ab-4ea5-987f-adddc716425f" providerId="AD" clId="Web-{17C9205F-CEE5-496E-A42A-4C4AC89A4EDA}" dt="2023-09-15T02:02:22.185" v="1" actId="20577"/>
      <pc:docMkLst>
        <pc:docMk/>
      </pc:docMkLst>
      <pc:sldChg chg="modSp">
        <pc:chgData name="Matthew Spitulnik" userId="S::msspitul@syr.edu::07932a0d-b8ab-4ea5-987f-adddc716425f" providerId="AD" clId="Web-{17C9205F-CEE5-496E-A42A-4C4AC89A4EDA}" dt="2023-09-15T02:02:22.185" v="1" actId="20577"/>
        <pc:sldMkLst>
          <pc:docMk/>
          <pc:sldMk cId="576090978" sldId="257"/>
        </pc:sldMkLst>
        <pc:spChg chg="mod">
          <ac:chgData name="Matthew Spitulnik" userId="S::msspitul@syr.edu::07932a0d-b8ab-4ea5-987f-adddc716425f" providerId="AD" clId="Web-{17C9205F-CEE5-496E-A42A-4C4AC89A4EDA}" dt="2023-09-15T02:02:22.185" v="1" actId="20577"/>
          <ac:spMkLst>
            <pc:docMk/>
            <pc:sldMk cId="576090978" sldId="257"/>
            <ac:spMk id="3" creationId="{00000000-0000-0000-0000-000000000000}"/>
          </ac:spMkLst>
        </pc:spChg>
      </pc:sldChg>
    </pc:docChg>
  </pc:docChgLst>
  <pc:docChgLst>
    <pc:chgData name="Beau Spratt" userId="S::bspratt@syr.edu::a41a6a75-3633-49cd-9370-1dfcc7c387dd" providerId="AD" clId="Web-{E2C1FA7D-4B13-48D5-B545-0C0715D842F5}"/>
    <pc:docChg chg="addSld modSld sldOrd">
      <pc:chgData name="Beau Spratt" userId="S::bspratt@syr.edu::a41a6a75-3633-49cd-9370-1dfcc7c387dd" providerId="AD" clId="Web-{E2C1FA7D-4B13-48D5-B545-0C0715D842F5}" dt="2023-09-11T07:00:06.439" v="304"/>
      <pc:docMkLst>
        <pc:docMk/>
      </pc:docMkLst>
      <pc:sldChg chg="modSp">
        <pc:chgData name="Beau Spratt" userId="S::bspratt@syr.edu::a41a6a75-3633-49cd-9370-1dfcc7c387dd" providerId="AD" clId="Web-{E2C1FA7D-4B13-48D5-B545-0C0715D842F5}" dt="2023-09-11T06:46:11.023" v="62" actId="1076"/>
        <pc:sldMkLst>
          <pc:docMk/>
          <pc:sldMk cId="10657315" sldId="280"/>
        </pc:sldMkLst>
        <pc:spChg chg="mod">
          <ac:chgData name="Beau Spratt" userId="S::bspratt@syr.edu::a41a6a75-3633-49cd-9370-1dfcc7c387dd" providerId="AD" clId="Web-{E2C1FA7D-4B13-48D5-B545-0C0715D842F5}" dt="2023-09-11T06:46:11.023" v="62" actId="1076"/>
          <ac:spMkLst>
            <pc:docMk/>
            <pc:sldMk cId="10657315" sldId="280"/>
            <ac:spMk id="6" creationId="{1A452ECB-D54A-3682-5418-43E25E3269AB}"/>
          </ac:spMkLst>
        </pc:spChg>
        <pc:spChg chg="mod">
          <ac:chgData name="Beau Spratt" userId="S::bspratt@syr.edu::a41a6a75-3633-49cd-9370-1dfcc7c387dd" providerId="AD" clId="Web-{E2C1FA7D-4B13-48D5-B545-0C0715D842F5}" dt="2023-09-11T06:45:25.506" v="51" actId="1076"/>
          <ac:spMkLst>
            <pc:docMk/>
            <pc:sldMk cId="10657315" sldId="280"/>
            <ac:spMk id="9" creationId="{CFE78AF0-F0DA-CF21-252B-7B16D2749165}"/>
          </ac:spMkLst>
        </pc:spChg>
        <pc:picChg chg="mod">
          <ac:chgData name="Beau Spratt" userId="S::bspratt@syr.edu::a41a6a75-3633-49cd-9370-1dfcc7c387dd" providerId="AD" clId="Web-{E2C1FA7D-4B13-48D5-B545-0C0715D842F5}" dt="2023-09-11T06:45:23.194" v="50" actId="14100"/>
          <ac:picMkLst>
            <pc:docMk/>
            <pc:sldMk cId="10657315" sldId="280"/>
            <ac:picMk id="8" creationId="{24F5DD5D-E35D-1A47-7A15-EF2781334C58}"/>
          </ac:picMkLst>
        </pc:picChg>
      </pc:sldChg>
      <pc:sldChg chg="ord">
        <pc:chgData name="Beau Spratt" userId="S::bspratt@syr.edu::a41a6a75-3633-49cd-9370-1dfcc7c387dd" providerId="AD" clId="Web-{E2C1FA7D-4B13-48D5-B545-0C0715D842F5}" dt="2023-09-11T07:00:06.439" v="304"/>
        <pc:sldMkLst>
          <pc:docMk/>
          <pc:sldMk cId="4224093828" sldId="281"/>
        </pc:sldMkLst>
      </pc:sldChg>
      <pc:sldChg chg="addSp modSp">
        <pc:chgData name="Beau Spratt" userId="S::bspratt@syr.edu::a41a6a75-3633-49cd-9370-1dfcc7c387dd" providerId="AD" clId="Web-{E2C1FA7D-4B13-48D5-B545-0C0715D842F5}" dt="2023-09-11T06:43:01.252" v="38" actId="1076"/>
        <pc:sldMkLst>
          <pc:docMk/>
          <pc:sldMk cId="139641214" sldId="283"/>
        </pc:sldMkLst>
        <pc:spChg chg="mod">
          <ac:chgData name="Beau Spratt" userId="S::bspratt@syr.edu::a41a6a75-3633-49cd-9370-1dfcc7c387dd" providerId="AD" clId="Web-{E2C1FA7D-4B13-48D5-B545-0C0715D842F5}" dt="2023-09-11T06:41:07.499" v="31" actId="20577"/>
          <ac:spMkLst>
            <pc:docMk/>
            <pc:sldMk cId="139641214" sldId="283"/>
            <ac:spMk id="2" creationId="{FC61D00B-E894-3FB3-6085-87ACBAD80C29}"/>
          </ac:spMkLst>
        </pc:spChg>
        <pc:spChg chg="add mod">
          <ac:chgData name="Beau Spratt" userId="S::bspratt@syr.edu::a41a6a75-3633-49cd-9370-1dfcc7c387dd" providerId="AD" clId="Web-{E2C1FA7D-4B13-48D5-B545-0C0715D842F5}" dt="2023-09-11T06:42:39.079" v="36" actId="14100"/>
          <ac:spMkLst>
            <pc:docMk/>
            <pc:sldMk cId="139641214" sldId="283"/>
            <ac:spMk id="3" creationId="{F2A8D124-EBC7-DF74-03CD-E31BDA7F43DB}"/>
          </ac:spMkLst>
        </pc:spChg>
        <pc:spChg chg="add mod">
          <ac:chgData name="Beau Spratt" userId="S::bspratt@syr.edu::a41a6a75-3633-49cd-9370-1dfcc7c387dd" providerId="AD" clId="Web-{E2C1FA7D-4B13-48D5-B545-0C0715D842F5}" dt="2023-09-11T06:42:57.627" v="37" actId="14100"/>
          <ac:spMkLst>
            <pc:docMk/>
            <pc:sldMk cId="139641214" sldId="283"/>
            <ac:spMk id="7" creationId="{47A4FBFD-7328-E48B-4BB0-47E458F59CCC}"/>
          </ac:spMkLst>
        </pc:spChg>
        <pc:spChg chg="add mod">
          <ac:chgData name="Beau Spratt" userId="S::bspratt@syr.edu::a41a6a75-3633-49cd-9370-1dfcc7c387dd" providerId="AD" clId="Web-{E2C1FA7D-4B13-48D5-B545-0C0715D842F5}" dt="2023-09-11T06:43:01.252" v="38" actId="1076"/>
          <ac:spMkLst>
            <pc:docMk/>
            <pc:sldMk cId="139641214" sldId="283"/>
            <ac:spMk id="9" creationId="{B81C9B8B-C70D-77DE-DF46-4CF70F51372A}"/>
          </ac:spMkLst>
        </pc:spChg>
      </pc:sldChg>
      <pc:sldChg chg="addSp delSp modSp add replId">
        <pc:chgData name="Beau Spratt" userId="S::bspratt@syr.edu::a41a6a75-3633-49cd-9370-1dfcc7c387dd" providerId="AD" clId="Web-{E2C1FA7D-4B13-48D5-B545-0C0715D842F5}" dt="2023-09-11T06:50:10.156" v="96"/>
        <pc:sldMkLst>
          <pc:docMk/>
          <pc:sldMk cId="3065017430" sldId="284"/>
        </pc:sldMkLst>
        <pc:spChg chg="add del mod">
          <ac:chgData name="Beau Spratt" userId="S::bspratt@syr.edu::a41a6a75-3633-49cd-9370-1dfcc7c387dd" providerId="AD" clId="Web-{E2C1FA7D-4B13-48D5-B545-0C0715D842F5}" dt="2023-09-11T06:50:10.156" v="96"/>
          <ac:spMkLst>
            <pc:docMk/>
            <pc:sldMk cId="3065017430" sldId="284"/>
            <ac:spMk id="4" creationId="{AC3E5602-38F8-9114-C220-FAEF0457C21F}"/>
          </ac:spMkLst>
        </pc:spChg>
        <pc:spChg chg="del mod">
          <ac:chgData name="Beau Spratt" userId="S::bspratt@syr.edu::a41a6a75-3633-49cd-9370-1dfcc7c387dd" providerId="AD" clId="Web-{E2C1FA7D-4B13-48D5-B545-0C0715D842F5}" dt="2023-09-11T06:47:03.900" v="65"/>
          <ac:spMkLst>
            <pc:docMk/>
            <pc:sldMk cId="3065017430" sldId="284"/>
            <ac:spMk id="6" creationId="{1A452ECB-D54A-3682-5418-43E25E3269AB}"/>
          </ac:spMkLst>
        </pc:spChg>
        <pc:graphicFrameChg chg="add mod modGraphic">
          <ac:chgData name="Beau Spratt" userId="S::bspratt@syr.edu::a41a6a75-3633-49cd-9370-1dfcc7c387dd" providerId="AD" clId="Web-{E2C1FA7D-4B13-48D5-B545-0C0715D842F5}" dt="2023-09-11T06:48:01.917" v="76" actId="1076"/>
          <ac:graphicFrameMkLst>
            <pc:docMk/>
            <pc:sldMk cId="3065017430" sldId="284"/>
            <ac:graphicFrameMk id="7" creationId="{28A66DAD-B0FC-38B6-56F0-28C5978BA093}"/>
          </ac:graphicFrameMkLst>
        </pc:graphicFrameChg>
        <pc:picChg chg="add del mod">
          <ac:chgData name="Beau Spratt" userId="S::bspratt@syr.edu::a41a6a75-3633-49cd-9370-1dfcc7c387dd" providerId="AD" clId="Web-{E2C1FA7D-4B13-48D5-B545-0C0715D842F5}" dt="2023-09-11T06:48:59.216" v="84"/>
          <ac:picMkLst>
            <pc:docMk/>
            <pc:sldMk cId="3065017430" sldId="284"/>
            <ac:picMk id="10" creationId="{3C1DFC95-5BDC-C462-EC9C-869F96D1EC81}"/>
          </ac:picMkLst>
        </pc:picChg>
        <pc:picChg chg="add mod modCrop">
          <ac:chgData name="Beau Spratt" userId="S::bspratt@syr.edu::a41a6a75-3633-49cd-9370-1dfcc7c387dd" providerId="AD" clId="Web-{E2C1FA7D-4B13-48D5-B545-0C0715D842F5}" dt="2023-09-11T06:49:48.796" v="95" actId="1076"/>
          <ac:picMkLst>
            <pc:docMk/>
            <pc:sldMk cId="3065017430" sldId="284"/>
            <ac:picMk id="11" creationId="{11A15FAF-5AF0-B35D-AC9F-D318A2C7C098}"/>
          </ac:picMkLst>
        </pc:picChg>
      </pc:sldChg>
      <pc:sldChg chg="addSp delSp modSp add replId">
        <pc:chgData name="Beau Spratt" userId="S::bspratt@syr.edu::a41a6a75-3633-49cd-9370-1dfcc7c387dd" providerId="AD" clId="Web-{E2C1FA7D-4B13-48D5-B545-0C0715D842F5}" dt="2023-09-11T06:54:57.164" v="137" actId="20577"/>
        <pc:sldMkLst>
          <pc:docMk/>
          <pc:sldMk cId="668550360" sldId="285"/>
        </pc:sldMkLst>
        <pc:spChg chg="mod">
          <ac:chgData name="Beau Spratt" userId="S::bspratt@syr.edu::a41a6a75-3633-49cd-9370-1dfcc7c387dd" providerId="AD" clId="Web-{E2C1FA7D-4B13-48D5-B545-0C0715D842F5}" dt="2023-09-11T06:54:57.164" v="137" actId="20577"/>
          <ac:spMkLst>
            <pc:docMk/>
            <pc:sldMk cId="668550360" sldId="285"/>
            <ac:spMk id="2" creationId="{0D9C502D-58CD-5F23-2F61-339C3C5B6E6B}"/>
          </ac:spMkLst>
        </pc:spChg>
        <pc:spChg chg="add mod">
          <ac:chgData name="Beau Spratt" userId="S::bspratt@syr.edu::a41a6a75-3633-49cd-9370-1dfcc7c387dd" providerId="AD" clId="Web-{E2C1FA7D-4B13-48D5-B545-0C0715D842F5}" dt="2023-09-11T06:52:53.957" v="118" actId="1076"/>
          <ac:spMkLst>
            <pc:docMk/>
            <pc:sldMk cId="668550360" sldId="285"/>
            <ac:spMk id="6" creationId="{11B46330-7ADE-144A-A510-0A3FF434B6A1}"/>
          </ac:spMkLst>
        </pc:spChg>
        <pc:spChg chg="del">
          <ac:chgData name="Beau Spratt" userId="S::bspratt@syr.edu::a41a6a75-3633-49cd-9370-1dfcc7c387dd" providerId="AD" clId="Web-{E2C1FA7D-4B13-48D5-B545-0C0715D842F5}" dt="2023-09-11T06:50:58.798" v="99"/>
          <ac:spMkLst>
            <pc:docMk/>
            <pc:sldMk cId="668550360" sldId="285"/>
            <ac:spMk id="9" creationId="{CFE78AF0-F0DA-CF21-252B-7B16D2749165}"/>
          </ac:spMkLst>
        </pc:spChg>
        <pc:graphicFrameChg chg="del">
          <ac:chgData name="Beau Spratt" userId="S::bspratt@syr.edu::a41a6a75-3633-49cd-9370-1dfcc7c387dd" providerId="AD" clId="Web-{E2C1FA7D-4B13-48D5-B545-0C0715D842F5}" dt="2023-09-11T06:51:01.579" v="100"/>
          <ac:graphicFrameMkLst>
            <pc:docMk/>
            <pc:sldMk cId="668550360" sldId="285"/>
            <ac:graphicFrameMk id="7" creationId="{28A66DAD-B0FC-38B6-56F0-28C5978BA093}"/>
          </ac:graphicFrameMkLst>
        </pc:graphicFrameChg>
        <pc:picChg chg="add mod">
          <ac:chgData name="Beau Spratt" userId="S::bspratt@syr.edu::a41a6a75-3633-49cd-9370-1dfcc7c387dd" providerId="AD" clId="Web-{E2C1FA7D-4B13-48D5-B545-0C0715D842F5}" dt="2023-09-11T06:52:24.925" v="114" actId="1076"/>
          <ac:picMkLst>
            <pc:docMk/>
            <pc:sldMk cId="668550360" sldId="285"/>
            <ac:picMk id="3" creationId="{0A2027CE-094D-2A98-3FD7-3E356F70B9DA}"/>
          </ac:picMkLst>
        </pc:picChg>
        <pc:picChg chg="add del mod">
          <ac:chgData name="Beau Spratt" userId="S::bspratt@syr.edu::a41a6a75-3633-49cd-9370-1dfcc7c387dd" providerId="AD" clId="Web-{E2C1FA7D-4B13-48D5-B545-0C0715D842F5}" dt="2023-09-11T06:52:43.879" v="116"/>
          <ac:picMkLst>
            <pc:docMk/>
            <pc:sldMk cId="668550360" sldId="285"/>
            <ac:picMk id="4" creationId="{E4FFC6C0-3E9B-6391-5B46-767C6AB54B1E}"/>
          </ac:picMkLst>
        </pc:picChg>
        <pc:picChg chg="del">
          <ac:chgData name="Beau Spratt" userId="S::bspratt@syr.edu::a41a6a75-3633-49cd-9370-1dfcc7c387dd" providerId="AD" clId="Web-{E2C1FA7D-4B13-48D5-B545-0C0715D842F5}" dt="2023-09-11T06:50:57.063" v="98"/>
          <ac:picMkLst>
            <pc:docMk/>
            <pc:sldMk cId="668550360" sldId="285"/>
            <ac:picMk id="8" creationId="{24F5DD5D-E35D-1A47-7A15-EF2781334C58}"/>
          </ac:picMkLst>
        </pc:picChg>
        <pc:picChg chg="add del mod">
          <ac:chgData name="Beau Spratt" userId="S::bspratt@syr.edu::a41a6a75-3633-49cd-9370-1dfcc7c387dd" providerId="AD" clId="Web-{E2C1FA7D-4B13-48D5-B545-0C0715D842F5}" dt="2023-09-11T06:53:24.771" v="122"/>
          <ac:picMkLst>
            <pc:docMk/>
            <pc:sldMk cId="668550360" sldId="285"/>
            <ac:picMk id="10" creationId="{EBE56C6F-1B2B-7F4E-25E4-31B07B09C3CD}"/>
          </ac:picMkLst>
        </pc:picChg>
        <pc:picChg chg="del">
          <ac:chgData name="Beau Spratt" userId="S::bspratt@syr.edu::a41a6a75-3633-49cd-9370-1dfcc7c387dd" providerId="AD" clId="Web-{E2C1FA7D-4B13-48D5-B545-0C0715D842F5}" dt="2023-09-11T06:51:02.438" v="101"/>
          <ac:picMkLst>
            <pc:docMk/>
            <pc:sldMk cId="668550360" sldId="285"/>
            <ac:picMk id="11" creationId="{11A15FAF-5AF0-B35D-AC9F-D318A2C7C098}"/>
          </ac:picMkLst>
        </pc:picChg>
        <pc:picChg chg="add mod modCrop">
          <ac:chgData name="Beau Spratt" userId="S::bspratt@syr.edu::a41a6a75-3633-49cd-9370-1dfcc7c387dd" providerId="AD" clId="Web-{E2C1FA7D-4B13-48D5-B545-0C0715D842F5}" dt="2023-09-11T06:54:21.976" v="135" actId="14100"/>
          <ac:picMkLst>
            <pc:docMk/>
            <pc:sldMk cId="668550360" sldId="285"/>
            <ac:picMk id="12" creationId="{6D904AB5-65FF-EB66-BD2E-E3A2E8527754}"/>
          </ac:picMkLst>
        </pc:picChg>
        <pc:picChg chg="add mod">
          <ac:chgData name="Beau Spratt" userId="S::bspratt@syr.edu::a41a6a75-3633-49cd-9370-1dfcc7c387dd" providerId="AD" clId="Web-{E2C1FA7D-4B13-48D5-B545-0C0715D842F5}" dt="2023-09-11T06:54:16.804" v="133" actId="1076"/>
          <ac:picMkLst>
            <pc:docMk/>
            <pc:sldMk cId="668550360" sldId="285"/>
            <ac:picMk id="13" creationId="{B4E01D86-3AE6-DB41-EB67-F22F73E00FA3}"/>
          </ac:picMkLst>
        </pc:picChg>
      </pc:sldChg>
      <pc:sldChg chg="addSp delSp modSp add replId">
        <pc:chgData name="Beau Spratt" userId="S::bspratt@syr.edu::a41a6a75-3633-49cd-9370-1dfcc7c387dd" providerId="AD" clId="Web-{E2C1FA7D-4B13-48D5-B545-0C0715D842F5}" dt="2023-09-11T06:59:19.985" v="303"/>
        <pc:sldMkLst>
          <pc:docMk/>
          <pc:sldMk cId="823585682" sldId="286"/>
        </pc:sldMkLst>
        <pc:spChg chg="mod">
          <ac:chgData name="Beau Spratt" userId="S::bspratt@syr.edu::a41a6a75-3633-49cd-9370-1dfcc7c387dd" providerId="AD" clId="Web-{E2C1FA7D-4B13-48D5-B545-0C0715D842F5}" dt="2023-09-11T06:55:24.212" v="154" actId="20577"/>
          <ac:spMkLst>
            <pc:docMk/>
            <pc:sldMk cId="823585682" sldId="286"/>
            <ac:spMk id="2" creationId="{0D9C502D-58CD-5F23-2F61-339C3C5B6E6B}"/>
          </ac:spMkLst>
        </pc:spChg>
        <pc:graphicFrameChg chg="add mod modGraphic">
          <ac:chgData name="Beau Spratt" userId="S::bspratt@syr.edu::a41a6a75-3633-49cd-9370-1dfcc7c387dd" providerId="AD" clId="Web-{E2C1FA7D-4B13-48D5-B545-0C0715D842F5}" dt="2023-09-11T06:59:19.985" v="303"/>
          <ac:graphicFrameMkLst>
            <pc:docMk/>
            <pc:sldMk cId="823585682" sldId="286"/>
            <ac:graphicFrameMk id="7" creationId="{B770DDE9-A87B-AFC6-433A-308BB9ADAE1B}"/>
          </ac:graphicFrameMkLst>
        </pc:graphicFrameChg>
        <pc:picChg chg="del">
          <ac:chgData name="Beau Spratt" userId="S::bspratt@syr.edu::a41a6a75-3633-49cd-9370-1dfcc7c387dd" providerId="AD" clId="Web-{E2C1FA7D-4B13-48D5-B545-0C0715D842F5}" dt="2023-09-11T06:55:10.837" v="141"/>
          <ac:picMkLst>
            <pc:docMk/>
            <pc:sldMk cId="823585682" sldId="286"/>
            <ac:picMk id="3" creationId="{0A2027CE-094D-2A98-3FD7-3E356F70B9DA}"/>
          </ac:picMkLst>
        </pc:picChg>
        <pc:picChg chg="add mod">
          <ac:chgData name="Beau Spratt" userId="S::bspratt@syr.edu::a41a6a75-3633-49cd-9370-1dfcc7c387dd" providerId="AD" clId="Web-{E2C1FA7D-4B13-48D5-B545-0C0715D842F5}" dt="2023-09-11T06:56:17.104" v="156" actId="1076"/>
          <ac:picMkLst>
            <pc:docMk/>
            <pc:sldMk cId="823585682" sldId="286"/>
            <ac:picMk id="4" creationId="{EAF3D20D-5BF6-8197-BC23-1DEEC2D67C9B}"/>
          </ac:picMkLst>
        </pc:picChg>
        <pc:picChg chg="add del mod">
          <ac:chgData name="Beau Spratt" userId="S::bspratt@syr.edu::a41a6a75-3633-49cd-9370-1dfcc7c387dd" providerId="AD" clId="Web-{E2C1FA7D-4B13-48D5-B545-0C0715D842F5}" dt="2023-09-11T06:57:33.247" v="291"/>
          <ac:picMkLst>
            <pc:docMk/>
            <pc:sldMk cId="823585682" sldId="286"/>
            <ac:picMk id="8" creationId="{E8CE8C09-AB24-E25D-FE75-FB7E8E851B97}"/>
          </ac:picMkLst>
        </pc:picChg>
        <pc:picChg chg="add mod modCrop">
          <ac:chgData name="Beau Spratt" userId="S::bspratt@syr.edu::a41a6a75-3633-49cd-9370-1dfcc7c387dd" providerId="AD" clId="Web-{E2C1FA7D-4B13-48D5-B545-0C0715D842F5}" dt="2023-09-11T06:58:45.593" v="301" actId="1076"/>
          <ac:picMkLst>
            <pc:docMk/>
            <pc:sldMk cId="823585682" sldId="286"/>
            <ac:picMk id="9" creationId="{E4A54EED-0039-23C8-122B-5C9D2DF7F7C0}"/>
          </ac:picMkLst>
        </pc:picChg>
        <pc:picChg chg="del">
          <ac:chgData name="Beau Spratt" userId="S::bspratt@syr.edu::a41a6a75-3633-49cd-9370-1dfcc7c387dd" providerId="AD" clId="Web-{E2C1FA7D-4B13-48D5-B545-0C0715D842F5}" dt="2023-09-11T06:55:09.461" v="139"/>
          <ac:picMkLst>
            <pc:docMk/>
            <pc:sldMk cId="823585682" sldId="286"/>
            <ac:picMk id="12" creationId="{6D904AB5-65FF-EB66-BD2E-E3A2E8527754}"/>
          </ac:picMkLst>
        </pc:picChg>
        <pc:picChg chg="del">
          <ac:chgData name="Beau Spratt" userId="S::bspratt@syr.edu::a41a6a75-3633-49cd-9370-1dfcc7c387dd" providerId="AD" clId="Web-{E2C1FA7D-4B13-48D5-B545-0C0715D842F5}" dt="2023-09-11T06:55:10.180" v="140"/>
          <ac:picMkLst>
            <pc:docMk/>
            <pc:sldMk cId="823585682" sldId="286"/>
            <ac:picMk id="13" creationId="{B4E01D86-3AE6-DB41-EB67-F22F73E00FA3}"/>
          </ac:picMkLst>
        </pc:picChg>
      </pc:sldChg>
    </pc:docChg>
  </pc:docChgLst>
  <pc:docChgLst>
    <pc:chgData name="Matthew Spitulnik" userId="S::msspitul@syr.edu::07932a0d-b8ab-4ea5-987f-adddc716425f" providerId="AD" clId="Web-{DB1E3726-79A2-41E0-BEC0-72A1B2B70793}"/>
    <pc:docChg chg="addSld delSld modSld">
      <pc:chgData name="Matthew Spitulnik" userId="S::msspitul@syr.edu::07932a0d-b8ab-4ea5-987f-adddc716425f" providerId="AD" clId="Web-{DB1E3726-79A2-41E0-BEC0-72A1B2B70793}" dt="2023-08-13T00:29:33.241" v="103"/>
      <pc:docMkLst>
        <pc:docMk/>
      </pc:docMkLst>
      <pc:sldChg chg="modSp">
        <pc:chgData name="Matthew Spitulnik" userId="S::msspitul@syr.edu::07932a0d-b8ab-4ea5-987f-adddc716425f" providerId="AD" clId="Web-{DB1E3726-79A2-41E0-BEC0-72A1B2B70793}" dt="2023-08-12T23:47:30.186" v="2" actId="20577"/>
        <pc:sldMkLst>
          <pc:docMk/>
          <pc:sldMk cId="3660520729" sldId="277"/>
        </pc:sldMkLst>
        <pc:spChg chg="mod">
          <ac:chgData name="Matthew Spitulnik" userId="S::msspitul@syr.edu::07932a0d-b8ab-4ea5-987f-adddc716425f" providerId="AD" clId="Web-{DB1E3726-79A2-41E0-BEC0-72A1B2B70793}" dt="2023-08-12T23:47:30.186" v="2" actId="20577"/>
          <ac:spMkLst>
            <pc:docMk/>
            <pc:sldMk cId="3660520729" sldId="277"/>
            <ac:spMk id="2" creationId="{0D9C502D-58CD-5F23-2F61-339C3C5B6E6B}"/>
          </ac:spMkLst>
        </pc:spChg>
      </pc:sldChg>
      <pc:sldChg chg="new del">
        <pc:chgData name="Matthew Spitulnik" userId="S::msspitul@syr.edu::07932a0d-b8ab-4ea5-987f-adddc716425f" providerId="AD" clId="Web-{DB1E3726-79A2-41E0-BEC0-72A1B2B70793}" dt="2023-08-12T23:48:05.251" v="4"/>
        <pc:sldMkLst>
          <pc:docMk/>
          <pc:sldMk cId="2854629563" sldId="281"/>
        </pc:sldMkLst>
      </pc:sldChg>
      <pc:sldChg chg="addSp delSp modSp new">
        <pc:chgData name="Matthew Spitulnik" userId="S::msspitul@syr.edu::07932a0d-b8ab-4ea5-987f-adddc716425f" providerId="AD" clId="Web-{DB1E3726-79A2-41E0-BEC0-72A1B2B70793}" dt="2023-08-13T00:29:33.241" v="103"/>
        <pc:sldMkLst>
          <pc:docMk/>
          <pc:sldMk cId="4224093828" sldId="281"/>
        </pc:sldMkLst>
        <pc:spChg chg="mod">
          <ac:chgData name="Matthew Spitulnik" userId="S::msspitul@syr.edu::07932a0d-b8ab-4ea5-987f-adddc716425f" providerId="AD" clId="Web-{DB1E3726-79A2-41E0-BEC0-72A1B2B70793}" dt="2023-08-12T23:48:21.814" v="8" actId="20577"/>
          <ac:spMkLst>
            <pc:docMk/>
            <pc:sldMk cId="4224093828" sldId="281"/>
            <ac:spMk id="2" creationId="{8A51553F-4279-9624-85CE-A5E6FBA67F2B}"/>
          </ac:spMkLst>
        </pc:spChg>
        <pc:spChg chg="del">
          <ac:chgData name="Matthew Spitulnik" userId="S::msspitul@syr.edu::07932a0d-b8ab-4ea5-987f-adddc716425f" providerId="AD" clId="Web-{DB1E3726-79A2-41E0-BEC0-72A1B2B70793}" dt="2023-08-13T00:28:09.317" v="85"/>
          <ac:spMkLst>
            <pc:docMk/>
            <pc:sldMk cId="4224093828" sldId="281"/>
            <ac:spMk id="3" creationId="{D9C8D494-80EB-89FB-302D-5A7A9FED3430}"/>
          </ac:spMkLst>
        </pc:spChg>
        <pc:spChg chg="mod">
          <ac:chgData name="Matthew Spitulnik" userId="S::msspitul@syr.edu::07932a0d-b8ab-4ea5-987f-adddc716425f" providerId="AD" clId="Web-{DB1E3726-79A2-41E0-BEC0-72A1B2B70793}" dt="2023-08-12T23:53:15.783" v="84" actId="20577"/>
          <ac:spMkLst>
            <pc:docMk/>
            <pc:sldMk cId="4224093828" sldId="281"/>
            <ac:spMk id="4" creationId="{72A5CEAF-D67E-6E40-350B-886517525B65}"/>
          </ac:spMkLst>
        </pc:spChg>
        <pc:spChg chg="add del mod">
          <ac:chgData name="Matthew Spitulnik" userId="S::msspitul@syr.edu::07932a0d-b8ab-4ea5-987f-adddc716425f" providerId="AD" clId="Web-{DB1E3726-79A2-41E0-BEC0-72A1B2B70793}" dt="2023-08-13T00:28:25.239" v="90"/>
          <ac:spMkLst>
            <pc:docMk/>
            <pc:sldMk cId="4224093828" sldId="281"/>
            <ac:spMk id="7" creationId="{CEECEDFC-CBBD-F19C-84F0-3679FF0C5DF7}"/>
          </ac:spMkLst>
        </pc:spChg>
        <pc:picChg chg="add del mod ord">
          <ac:chgData name="Matthew Spitulnik" userId="S::msspitul@syr.edu::07932a0d-b8ab-4ea5-987f-adddc716425f" providerId="AD" clId="Web-{DB1E3726-79A2-41E0-BEC0-72A1B2B70793}" dt="2023-08-13T00:28:23.098" v="89"/>
          <ac:picMkLst>
            <pc:docMk/>
            <pc:sldMk cId="4224093828" sldId="281"/>
            <ac:picMk id="5" creationId="{7692C976-3790-97AD-75DC-C35DA296EAA2}"/>
          </ac:picMkLst>
        </pc:picChg>
        <pc:picChg chg="add del mod">
          <ac:chgData name="Matthew Spitulnik" userId="S::msspitul@syr.edu::07932a0d-b8ab-4ea5-987f-adddc716425f" providerId="AD" clId="Web-{DB1E3726-79A2-41E0-BEC0-72A1B2B70793}" dt="2023-08-13T00:28:54.177" v="97"/>
          <ac:picMkLst>
            <pc:docMk/>
            <pc:sldMk cId="4224093828" sldId="281"/>
            <ac:picMk id="8" creationId="{54CD5CBE-CD09-32E7-09A5-321B6BFCC57D}"/>
          </ac:picMkLst>
        </pc:picChg>
        <pc:picChg chg="add del mod">
          <ac:chgData name="Matthew Spitulnik" userId="S::msspitul@syr.edu::07932a0d-b8ab-4ea5-987f-adddc716425f" providerId="AD" clId="Web-{DB1E3726-79A2-41E0-BEC0-72A1B2B70793}" dt="2023-08-13T00:29:33.241" v="103"/>
          <ac:picMkLst>
            <pc:docMk/>
            <pc:sldMk cId="4224093828" sldId="281"/>
            <ac:picMk id="9" creationId="{B068E52B-36A3-8D51-C5BC-E07C188469B2}"/>
          </ac:picMkLst>
        </pc:picChg>
      </pc:sldChg>
    </pc:docChg>
  </pc:docChgLst>
  <pc:docChgLst>
    <pc:chgData name="Matthew Spitulnik" userId="S::msspitul@syr.edu::07932a0d-b8ab-4ea5-987f-adddc716425f" providerId="AD" clId="Web-{DEBB26BC-D35F-4232-B9B2-DF84A2DB9F26}"/>
    <pc:docChg chg="addSld modSld">
      <pc:chgData name="Matthew Spitulnik" userId="S::msspitul@syr.edu::07932a0d-b8ab-4ea5-987f-adddc716425f" providerId="AD" clId="Web-{DEBB26BC-D35F-4232-B9B2-DF84A2DB9F26}" dt="2023-09-14T18:22:47.757" v="106" actId="1076"/>
      <pc:docMkLst>
        <pc:docMk/>
      </pc:docMkLst>
      <pc:sldChg chg="modSp">
        <pc:chgData name="Matthew Spitulnik" userId="S::msspitul@syr.edu::07932a0d-b8ab-4ea5-987f-adddc716425f" providerId="AD" clId="Web-{DEBB26BC-D35F-4232-B9B2-DF84A2DB9F26}" dt="2023-09-14T18:16:49.680" v="47" actId="20577"/>
        <pc:sldMkLst>
          <pc:docMk/>
          <pc:sldMk cId="1960651114" sldId="289"/>
        </pc:sldMkLst>
        <pc:spChg chg="mod">
          <ac:chgData name="Matthew Spitulnik" userId="S::msspitul@syr.edu::07932a0d-b8ab-4ea5-987f-adddc716425f" providerId="AD" clId="Web-{DEBB26BC-D35F-4232-B9B2-DF84A2DB9F26}" dt="2023-09-14T18:16:49.680" v="47" actId="20577"/>
          <ac:spMkLst>
            <pc:docMk/>
            <pc:sldMk cId="1960651114" sldId="289"/>
            <ac:spMk id="7" creationId="{D48ED5B4-756A-DE90-06E2-6EE005C7C065}"/>
          </ac:spMkLst>
        </pc:spChg>
      </pc:sldChg>
      <pc:sldChg chg="addSp delSp modSp new">
        <pc:chgData name="Matthew Spitulnik" userId="S::msspitul@syr.edu::07932a0d-b8ab-4ea5-987f-adddc716425f" providerId="AD" clId="Web-{DEBB26BC-D35F-4232-B9B2-DF84A2DB9F26}" dt="2023-09-14T18:22:47.757" v="106" actId="1076"/>
        <pc:sldMkLst>
          <pc:docMk/>
          <pc:sldMk cId="2398711471" sldId="290"/>
        </pc:sldMkLst>
        <pc:spChg chg="mod">
          <ac:chgData name="Matthew Spitulnik" userId="S::msspitul@syr.edu::07932a0d-b8ab-4ea5-987f-adddc716425f" providerId="AD" clId="Web-{DEBB26BC-D35F-4232-B9B2-DF84A2DB9F26}" dt="2023-09-14T18:18:56.904" v="54" actId="20577"/>
          <ac:spMkLst>
            <pc:docMk/>
            <pc:sldMk cId="2398711471" sldId="290"/>
            <ac:spMk id="2" creationId="{F2F3B4B6-AB73-D7EA-CDDB-CE4F54635C59}"/>
          </ac:spMkLst>
        </pc:spChg>
        <pc:spChg chg="del">
          <ac:chgData name="Matthew Spitulnik" userId="S::msspitul@syr.edu::07932a0d-b8ab-4ea5-987f-adddc716425f" providerId="AD" clId="Web-{DEBB26BC-D35F-4232-B9B2-DF84A2DB9F26}" dt="2023-09-14T18:19:02.404" v="56"/>
          <ac:spMkLst>
            <pc:docMk/>
            <pc:sldMk cId="2398711471" sldId="290"/>
            <ac:spMk id="3" creationId="{E9F77CD5-486E-6D98-7D65-C1E3C7AE49BE}"/>
          </ac:spMkLst>
        </pc:spChg>
        <pc:spChg chg="del">
          <ac:chgData name="Matthew Spitulnik" userId="S::msspitul@syr.edu::07932a0d-b8ab-4ea5-987f-adddc716425f" providerId="AD" clId="Web-{DEBB26BC-D35F-4232-B9B2-DF84A2DB9F26}" dt="2023-09-14T18:18:59.107" v="55"/>
          <ac:spMkLst>
            <pc:docMk/>
            <pc:sldMk cId="2398711471" sldId="290"/>
            <ac:spMk id="4" creationId="{9A2E385F-66F9-4BD9-9F6B-F1438FE0D4D5}"/>
          </ac:spMkLst>
        </pc:spChg>
        <pc:spChg chg="add">
          <ac:chgData name="Matthew Spitulnik" userId="S::msspitul@syr.edu::07932a0d-b8ab-4ea5-987f-adddc716425f" providerId="AD" clId="Web-{DEBB26BC-D35F-4232-B9B2-DF84A2DB9F26}" dt="2023-09-14T18:20:52.565" v="68"/>
          <ac:spMkLst>
            <pc:docMk/>
            <pc:sldMk cId="2398711471" sldId="290"/>
            <ac:spMk id="7" creationId="{87A16B66-49EB-8E72-E4E3-69345EB72C64}"/>
          </ac:spMkLst>
        </pc:spChg>
        <pc:spChg chg="add mod">
          <ac:chgData name="Matthew Spitulnik" userId="S::msspitul@syr.edu::07932a0d-b8ab-4ea5-987f-adddc716425f" providerId="AD" clId="Web-{DEBB26BC-D35F-4232-B9B2-DF84A2DB9F26}" dt="2023-09-14T18:22:47.757" v="106" actId="1076"/>
          <ac:spMkLst>
            <pc:docMk/>
            <pc:sldMk cId="2398711471" sldId="290"/>
            <ac:spMk id="8" creationId="{EBA10BDD-8FEC-B7CC-9409-581B739C51E9}"/>
          </ac:spMkLst>
        </pc:spChg>
        <pc:picChg chg="add del mod">
          <ac:chgData name="Matthew Spitulnik" userId="S::msspitul@syr.edu::07932a0d-b8ab-4ea5-987f-adddc716425f" providerId="AD" clId="Web-{DEBB26BC-D35F-4232-B9B2-DF84A2DB9F26}" dt="2023-09-14T18:19:51.718" v="62"/>
          <ac:picMkLst>
            <pc:docMk/>
            <pc:sldMk cId="2398711471" sldId="290"/>
            <ac:picMk id="5" creationId="{BDC504AA-E597-19C8-E6CF-86892CC490F8}"/>
          </ac:picMkLst>
        </pc:picChg>
        <pc:picChg chg="add mod">
          <ac:chgData name="Matthew Spitulnik" userId="S::msspitul@syr.edu::07932a0d-b8ab-4ea5-987f-adddc716425f" providerId="AD" clId="Web-{DEBB26BC-D35F-4232-B9B2-DF84A2DB9F26}" dt="2023-09-14T18:20:28.376" v="67" actId="1076"/>
          <ac:picMkLst>
            <pc:docMk/>
            <pc:sldMk cId="2398711471" sldId="290"/>
            <ac:picMk id="6" creationId="{B2039DF5-1614-71BA-19C6-FE149E4DD8CE}"/>
          </ac:picMkLst>
        </pc:picChg>
      </pc:sldChg>
    </pc:docChg>
  </pc:docChgLst>
  <pc:docChgLst>
    <pc:chgData name="Matthew D Smith" userId="S::msmit146@syr.edu::a2d28855-c3a3-4792-b8ca-f46cc3cf9f3e" providerId="AD" clId="Web-{818783FF-C631-4E94-8D97-DFB324DBBA4C}"/>
    <pc:docChg chg="modSld sldOrd">
      <pc:chgData name="Matthew D Smith" userId="S::msmit146@syr.edu::a2d28855-c3a3-4792-b8ca-f46cc3cf9f3e" providerId="AD" clId="Web-{818783FF-C631-4E94-8D97-DFB324DBBA4C}" dt="2023-08-13T08:23:24.437" v="209" actId="20577"/>
      <pc:docMkLst>
        <pc:docMk/>
      </pc:docMkLst>
      <pc:sldChg chg="modSp">
        <pc:chgData name="Matthew D Smith" userId="S::msmit146@syr.edu::a2d28855-c3a3-4792-b8ca-f46cc3cf9f3e" providerId="AD" clId="Web-{818783FF-C631-4E94-8D97-DFB324DBBA4C}" dt="2023-08-13T08:23:24.437" v="209" actId="20577"/>
        <pc:sldMkLst>
          <pc:docMk/>
          <pc:sldMk cId="3053388791" sldId="265"/>
        </pc:sldMkLst>
        <pc:spChg chg="mod">
          <ac:chgData name="Matthew D Smith" userId="S::msmit146@syr.edu::a2d28855-c3a3-4792-b8ca-f46cc3cf9f3e" providerId="AD" clId="Web-{818783FF-C631-4E94-8D97-DFB324DBBA4C}" dt="2023-08-13T08:21:09.244" v="172" actId="1076"/>
          <ac:spMkLst>
            <pc:docMk/>
            <pc:sldMk cId="3053388791" sldId="265"/>
            <ac:spMk id="2" creationId="{00000000-0000-0000-0000-000000000000}"/>
          </ac:spMkLst>
        </pc:spChg>
        <pc:spChg chg="mod">
          <ac:chgData name="Matthew D Smith" userId="S::msmit146@syr.edu::a2d28855-c3a3-4792-b8ca-f46cc3cf9f3e" providerId="AD" clId="Web-{818783FF-C631-4E94-8D97-DFB324DBBA4C}" dt="2023-08-13T08:23:24.437" v="209" actId="20577"/>
          <ac:spMkLst>
            <pc:docMk/>
            <pc:sldMk cId="3053388791" sldId="265"/>
            <ac:spMk id="3" creationId="{00000000-0000-0000-0000-000000000000}"/>
          </ac:spMkLst>
        </pc:spChg>
      </pc:sldChg>
      <pc:sldChg chg="addSp modSp">
        <pc:chgData name="Matthew D Smith" userId="S::msmit146@syr.edu::a2d28855-c3a3-4792-b8ca-f46cc3cf9f3e" providerId="AD" clId="Web-{818783FF-C631-4E94-8D97-DFB324DBBA4C}" dt="2023-08-13T08:20:41.821" v="170" actId="1076"/>
        <pc:sldMkLst>
          <pc:docMk/>
          <pc:sldMk cId="2905083717" sldId="266"/>
        </pc:sldMkLst>
        <pc:spChg chg="mod">
          <ac:chgData name="Matthew D Smith" userId="S::msmit146@syr.edu::a2d28855-c3a3-4792-b8ca-f46cc3cf9f3e" providerId="AD" clId="Web-{818783FF-C631-4E94-8D97-DFB324DBBA4C}" dt="2023-08-13T08:20:39.180" v="169" actId="14100"/>
          <ac:spMkLst>
            <pc:docMk/>
            <pc:sldMk cId="2905083717" sldId="266"/>
            <ac:spMk id="2" creationId="{00000000-0000-0000-0000-000000000000}"/>
          </ac:spMkLst>
        </pc:spChg>
        <pc:spChg chg="add mod">
          <ac:chgData name="Matthew D Smith" userId="S::msmit146@syr.edu::a2d28855-c3a3-4792-b8ca-f46cc3cf9f3e" providerId="AD" clId="Web-{818783FF-C631-4E94-8D97-DFB324DBBA4C}" dt="2023-08-13T08:20:41.821" v="170" actId="1076"/>
          <ac:spMkLst>
            <pc:docMk/>
            <pc:sldMk cId="2905083717" sldId="266"/>
            <ac:spMk id="37" creationId="{74F8C314-5B4A-A27C-2F7B-B8CE275908A6}"/>
          </ac:spMkLst>
        </pc:spChg>
        <pc:graphicFrameChg chg="mod">
          <ac:chgData name="Matthew D Smith" userId="S::msmit146@syr.edu::a2d28855-c3a3-4792-b8ca-f46cc3cf9f3e" providerId="AD" clId="Web-{818783FF-C631-4E94-8D97-DFB324DBBA4C}" dt="2023-08-13T08:19:16.020" v="122" actId="14100"/>
          <ac:graphicFrameMkLst>
            <pc:docMk/>
            <pc:sldMk cId="2905083717" sldId="266"/>
            <ac:graphicFrameMk id="5" creationId="{50807163-93AC-F79F-034E-0A137A055B99}"/>
          </ac:graphicFrameMkLst>
        </pc:graphicFrameChg>
      </pc:sldChg>
      <pc:sldChg chg="ord">
        <pc:chgData name="Matthew D Smith" userId="S::msmit146@syr.edu::a2d28855-c3a3-4792-b8ca-f46cc3cf9f3e" providerId="AD" clId="Web-{818783FF-C631-4E94-8D97-DFB324DBBA4C}" dt="2023-08-13T08:11:35.874" v="0"/>
        <pc:sldMkLst>
          <pc:docMk/>
          <pc:sldMk cId="1864551520" sldId="270"/>
        </pc:sldMkLst>
      </pc:sldChg>
      <pc:sldChg chg="modSp">
        <pc:chgData name="Matthew D Smith" userId="S::msmit146@syr.edu::a2d28855-c3a3-4792-b8ca-f46cc3cf9f3e" providerId="AD" clId="Web-{818783FF-C631-4E94-8D97-DFB324DBBA4C}" dt="2023-08-13T08:16:27.653" v="79" actId="14100"/>
        <pc:sldMkLst>
          <pc:docMk/>
          <pc:sldMk cId="1346020216" sldId="272"/>
        </pc:sldMkLst>
        <pc:spChg chg="mod">
          <ac:chgData name="Matthew D Smith" userId="S::msmit146@syr.edu::a2d28855-c3a3-4792-b8ca-f46cc3cf9f3e" providerId="AD" clId="Web-{818783FF-C631-4E94-8D97-DFB324DBBA4C}" dt="2023-08-13T08:16:25.278" v="78" actId="1076"/>
          <ac:spMkLst>
            <pc:docMk/>
            <pc:sldMk cId="1346020216" sldId="272"/>
            <ac:spMk id="2" creationId="{8891F98E-F0EE-BAF5-26C0-FAB65BE93B24}"/>
          </ac:spMkLst>
        </pc:spChg>
        <pc:spChg chg="mod">
          <ac:chgData name="Matthew D Smith" userId="S::msmit146@syr.edu::a2d28855-c3a3-4792-b8ca-f46cc3cf9f3e" providerId="AD" clId="Web-{818783FF-C631-4E94-8D97-DFB324DBBA4C}" dt="2023-08-13T08:16:27.653" v="79" actId="14100"/>
          <ac:spMkLst>
            <pc:docMk/>
            <pc:sldMk cId="1346020216" sldId="272"/>
            <ac:spMk id="4" creationId="{859F375C-5F22-F828-1BC3-F28E70BBCCF2}"/>
          </ac:spMkLst>
        </pc:spChg>
      </pc:sldChg>
      <pc:sldChg chg="modSp">
        <pc:chgData name="Matthew D Smith" userId="S::msmit146@syr.edu::a2d28855-c3a3-4792-b8ca-f46cc3cf9f3e" providerId="AD" clId="Web-{818783FF-C631-4E94-8D97-DFB324DBBA4C}" dt="2023-08-13T08:18:22.299" v="104" actId="20577"/>
        <pc:sldMkLst>
          <pc:docMk/>
          <pc:sldMk cId="3718361267" sldId="274"/>
        </pc:sldMkLst>
        <pc:spChg chg="mod">
          <ac:chgData name="Matthew D Smith" userId="S::msmit146@syr.edu::a2d28855-c3a3-4792-b8ca-f46cc3cf9f3e" providerId="AD" clId="Web-{818783FF-C631-4E94-8D97-DFB324DBBA4C}" dt="2023-08-13T08:18:19.674" v="103" actId="14100"/>
          <ac:spMkLst>
            <pc:docMk/>
            <pc:sldMk cId="3718361267" sldId="274"/>
            <ac:spMk id="2" creationId="{8891F98E-F0EE-BAF5-26C0-FAB65BE93B24}"/>
          </ac:spMkLst>
        </pc:spChg>
        <pc:spChg chg="mod">
          <ac:chgData name="Matthew D Smith" userId="S::msmit146@syr.edu::a2d28855-c3a3-4792-b8ca-f46cc3cf9f3e" providerId="AD" clId="Web-{818783FF-C631-4E94-8D97-DFB324DBBA4C}" dt="2023-08-13T08:18:22.299" v="104" actId="20577"/>
          <ac:spMkLst>
            <pc:docMk/>
            <pc:sldMk cId="3718361267" sldId="274"/>
            <ac:spMk id="15" creationId="{E661BBA8-8D17-A743-9F8F-284298C62C13}"/>
          </ac:spMkLst>
        </pc:spChg>
      </pc:sldChg>
    </pc:docChg>
  </pc:docChgLst>
  <pc:docChgLst>
    <pc:chgData name="Beau Spratt" userId="S::bspratt@syr.edu::a41a6a75-3633-49cd-9370-1dfcc7c387dd" providerId="AD" clId="Web-{9AE4A1E4-93A2-4F6C-B345-02059713ED7B}"/>
    <pc:docChg chg="sldOrd">
      <pc:chgData name="Beau Spratt" userId="S::bspratt@syr.edu::a41a6a75-3633-49cd-9370-1dfcc7c387dd" providerId="AD" clId="Web-{9AE4A1E4-93A2-4F6C-B345-02059713ED7B}" dt="2023-09-14T22:55:35.043" v="0"/>
      <pc:docMkLst>
        <pc:docMk/>
      </pc:docMkLst>
      <pc:sldChg chg="ord">
        <pc:chgData name="Beau Spratt" userId="S::bspratt@syr.edu::a41a6a75-3633-49cd-9370-1dfcc7c387dd" providerId="AD" clId="Web-{9AE4A1E4-93A2-4F6C-B345-02059713ED7B}" dt="2023-09-14T22:55:35.043" v="0"/>
        <pc:sldMkLst>
          <pc:docMk/>
          <pc:sldMk cId="4224093828" sldId="281"/>
        </pc:sldMkLst>
      </pc:sldChg>
    </pc:docChg>
  </pc:docChgLst>
  <pc:docChgLst>
    <pc:chgData name="Matthew Spitulnik" userId="S::msspitul@syr.edu::07932a0d-b8ab-4ea5-987f-adddc716425f" providerId="AD" clId="Web-{74C1F73A-76D1-49EA-A559-A40E4214E832}"/>
    <pc:docChg chg="modSld">
      <pc:chgData name="Matthew Spitulnik" userId="S::msspitul@syr.edu::07932a0d-b8ab-4ea5-987f-adddc716425f" providerId="AD" clId="Web-{74C1F73A-76D1-49EA-A559-A40E4214E832}" dt="2023-08-13T00:54:39.231" v="13" actId="14100"/>
      <pc:docMkLst>
        <pc:docMk/>
      </pc:docMkLst>
      <pc:sldChg chg="addSp delSp modSp">
        <pc:chgData name="Matthew Spitulnik" userId="S::msspitul@syr.edu::07932a0d-b8ab-4ea5-987f-adddc716425f" providerId="AD" clId="Web-{74C1F73A-76D1-49EA-A559-A40E4214E832}" dt="2023-08-13T00:54:39.231" v="13" actId="14100"/>
        <pc:sldMkLst>
          <pc:docMk/>
          <pc:sldMk cId="46482712" sldId="275"/>
        </pc:sldMkLst>
        <pc:picChg chg="add del mod">
          <ac:chgData name="Matthew Spitulnik" userId="S::msspitul@syr.edu::07932a0d-b8ab-4ea5-987f-adddc716425f" providerId="AD" clId="Web-{74C1F73A-76D1-49EA-A559-A40E4214E832}" dt="2023-08-13T00:47:43.610" v="10"/>
          <ac:picMkLst>
            <pc:docMk/>
            <pc:sldMk cId="46482712" sldId="275"/>
            <ac:picMk id="3" creationId="{9731FE6B-2A7B-8BD6-A6F1-325A6763293B}"/>
          </ac:picMkLst>
        </pc:picChg>
        <pc:picChg chg="mod">
          <ac:chgData name="Matthew Spitulnik" userId="S::msspitul@syr.edu::07932a0d-b8ab-4ea5-987f-adddc716425f" providerId="AD" clId="Web-{74C1F73A-76D1-49EA-A559-A40E4214E832}" dt="2023-08-13T00:47:09.703" v="2" actId="1076"/>
          <ac:picMkLst>
            <pc:docMk/>
            <pc:sldMk cId="46482712" sldId="275"/>
            <ac:picMk id="5" creationId="{2ADD3FC7-54EE-FC32-FF24-75B94E9CC7EE}"/>
          </ac:picMkLst>
        </pc:picChg>
        <pc:picChg chg="add mod">
          <ac:chgData name="Matthew Spitulnik" userId="S::msspitul@syr.edu::07932a0d-b8ab-4ea5-987f-adddc716425f" providerId="AD" clId="Web-{74C1F73A-76D1-49EA-A559-A40E4214E832}" dt="2023-08-13T00:54:39.231" v="13" actId="14100"/>
          <ac:picMkLst>
            <pc:docMk/>
            <pc:sldMk cId="46482712" sldId="275"/>
            <ac:picMk id="6" creationId="{4C4CC6D6-34D9-7A96-D341-039391A65CC4}"/>
          </ac:picMkLst>
        </pc:picChg>
      </pc:sldChg>
    </pc:docChg>
  </pc:docChgLst>
  <pc:docChgLst>
    <pc:chgData name="Sintia Stabel" userId="S::sstabel@syr.edu::d4eaf8ee-8380-4236-a231-8f8009beb8ab" providerId="AD" clId="Web-{A55D4B10-2BC7-4114-83FE-3F16B40A7734}"/>
    <pc:docChg chg="addSld delSld sldOrd modSection">
      <pc:chgData name="Sintia Stabel" userId="S::sstabel@syr.edu::d4eaf8ee-8380-4236-a231-8f8009beb8ab" providerId="AD" clId="Web-{A55D4B10-2BC7-4114-83FE-3F16B40A7734}" dt="2023-09-15T01:40:49.290" v="2"/>
      <pc:docMkLst>
        <pc:docMk/>
      </pc:docMkLst>
      <pc:sldChg chg="del">
        <pc:chgData name="Sintia Stabel" userId="S::sstabel@syr.edu::d4eaf8ee-8380-4236-a231-8f8009beb8ab" providerId="AD" clId="Web-{A55D4B10-2BC7-4114-83FE-3F16B40A7734}" dt="2023-09-15T01:40:29.242" v="0"/>
        <pc:sldMkLst>
          <pc:docMk/>
          <pc:sldMk cId="3835710815" sldId="301"/>
        </pc:sldMkLst>
      </pc:sldChg>
      <pc:sldChg chg="add ord">
        <pc:chgData name="Sintia Stabel" userId="S::sstabel@syr.edu::d4eaf8ee-8380-4236-a231-8f8009beb8ab" providerId="AD" clId="Web-{A55D4B10-2BC7-4114-83FE-3F16B40A7734}" dt="2023-09-15T01:40:49.290" v="2"/>
        <pc:sldMkLst>
          <pc:docMk/>
          <pc:sldMk cId="3658074266" sldId="306"/>
        </pc:sldMkLst>
      </pc:sldChg>
    </pc:docChg>
  </pc:docChgLst>
  <pc:docChgLst>
    <pc:chgData name="Beau Spratt" userId="S::bspratt@syr.edu::a41a6a75-3633-49cd-9370-1dfcc7c387dd" providerId="AD" clId="Web-{78E77C1C-BD71-4C9F-B8BE-2C7FAE7FDDC9}"/>
    <pc:docChg chg="modSld">
      <pc:chgData name="Beau Spratt" userId="S::bspratt@syr.edu::a41a6a75-3633-49cd-9370-1dfcc7c387dd" providerId="AD" clId="Web-{78E77C1C-BD71-4C9F-B8BE-2C7FAE7FDDC9}" dt="2023-08-12T23:00:14.209" v="69" actId="20577"/>
      <pc:docMkLst>
        <pc:docMk/>
      </pc:docMkLst>
      <pc:sldChg chg="addSp modSp mod modClrScheme chgLayout">
        <pc:chgData name="Beau Spratt" userId="S::bspratt@syr.edu::a41a6a75-3633-49cd-9370-1dfcc7c387dd" providerId="AD" clId="Web-{78E77C1C-BD71-4C9F-B8BE-2C7FAE7FDDC9}" dt="2023-08-12T23:00:14.209" v="69" actId="20577"/>
        <pc:sldMkLst>
          <pc:docMk/>
          <pc:sldMk cId="1112664772" sldId="279"/>
        </pc:sldMkLst>
        <pc:spChg chg="mod">
          <ac:chgData name="Beau Spratt" userId="S::bspratt@syr.edu::a41a6a75-3633-49cd-9370-1dfcc7c387dd" providerId="AD" clId="Web-{78E77C1C-BD71-4C9F-B8BE-2C7FAE7FDDC9}" dt="2023-08-12T22:56:17.336" v="62"/>
          <ac:spMkLst>
            <pc:docMk/>
            <pc:sldMk cId="1112664772" sldId="279"/>
            <ac:spMk id="2" creationId="{6257AB5B-C39F-F6D0-7E73-48038774213E}"/>
          </ac:spMkLst>
        </pc:spChg>
        <pc:spChg chg="mod">
          <ac:chgData name="Beau Spratt" userId="S::bspratt@syr.edu::a41a6a75-3633-49cd-9370-1dfcc7c387dd" providerId="AD" clId="Web-{78E77C1C-BD71-4C9F-B8BE-2C7FAE7FDDC9}" dt="2023-08-12T23:00:14.209" v="69" actId="20577"/>
          <ac:spMkLst>
            <pc:docMk/>
            <pc:sldMk cId="1112664772" sldId="279"/>
            <ac:spMk id="3" creationId="{84C1778F-98F4-F41D-4999-5CF339726BCA}"/>
          </ac:spMkLst>
        </pc:spChg>
        <pc:picChg chg="add mod">
          <ac:chgData name="Beau Spratt" userId="S::bspratt@syr.edu::a41a6a75-3633-49cd-9370-1dfcc7c387dd" providerId="AD" clId="Web-{78E77C1C-BD71-4C9F-B8BE-2C7FAE7FDDC9}" dt="2023-08-12T22:56:17.336" v="62"/>
          <ac:picMkLst>
            <pc:docMk/>
            <pc:sldMk cId="1112664772" sldId="279"/>
            <ac:picMk id="4" creationId="{9A87B005-A283-BF67-9134-BAC5652D0495}"/>
          </ac:picMkLst>
        </pc:picChg>
      </pc:sldChg>
    </pc:docChg>
  </pc:docChgLst>
  <pc:docChgLst>
    <pc:chgData name="Matthew Spitulnik" userId="S::msspitul@syr.edu::07932a0d-b8ab-4ea5-987f-adddc716425f" providerId="AD" clId="Web-{F0A0A6FE-417C-47C8-8181-9B4CCCD808C1}"/>
    <pc:docChg chg="addSld modSld">
      <pc:chgData name="Matthew Spitulnik" userId="S::msspitul@syr.edu::07932a0d-b8ab-4ea5-987f-adddc716425f" providerId="AD" clId="Web-{F0A0A6FE-417C-47C8-8181-9B4CCCD808C1}" dt="2023-09-14T17:03:49.530" v="193"/>
      <pc:docMkLst>
        <pc:docMk/>
      </pc:docMkLst>
      <pc:sldChg chg="delSp modSp new">
        <pc:chgData name="Matthew Spitulnik" userId="S::msspitul@syr.edu::07932a0d-b8ab-4ea5-987f-adddc716425f" providerId="AD" clId="Web-{F0A0A6FE-417C-47C8-8181-9B4CCCD808C1}" dt="2023-09-14T17:03:34.686" v="192" actId="14100"/>
        <pc:sldMkLst>
          <pc:docMk/>
          <pc:sldMk cId="2093324807" sldId="287"/>
        </pc:sldMkLst>
        <pc:spChg chg="mod">
          <ac:chgData name="Matthew Spitulnik" userId="S::msspitul@syr.edu::07932a0d-b8ab-4ea5-987f-adddc716425f" providerId="AD" clId="Web-{F0A0A6FE-417C-47C8-8181-9B4CCCD808C1}" dt="2023-09-14T16:59:12.351" v="13" actId="20577"/>
          <ac:spMkLst>
            <pc:docMk/>
            <pc:sldMk cId="2093324807" sldId="287"/>
            <ac:spMk id="2" creationId="{6BD57198-2DE8-65DD-500A-FCA844261392}"/>
          </ac:spMkLst>
        </pc:spChg>
        <pc:spChg chg="mod">
          <ac:chgData name="Matthew Spitulnik" userId="S::msspitul@syr.edu::07932a0d-b8ab-4ea5-987f-adddc716425f" providerId="AD" clId="Web-{F0A0A6FE-417C-47C8-8181-9B4CCCD808C1}" dt="2023-09-14T17:03:34.686" v="192" actId="14100"/>
          <ac:spMkLst>
            <pc:docMk/>
            <pc:sldMk cId="2093324807" sldId="287"/>
            <ac:spMk id="3" creationId="{131F1002-2D7E-6D59-8E3D-E63AE17619EE}"/>
          </ac:spMkLst>
        </pc:spChg>
        <pc:spChg chg="del">
          <ac:chgData name="Matthew Spitulnik" userId="S::msspitul@syr.edu::07932a0d-b8ab-4ea5-987f-adddc716425f" providerId="AD" clId="Web-{F0A0A6FE-417C-47C8-8181-9B4CCCD808C1}" dt="2023-09-14T16:59:19.117" v="14"/>
          <ac:spMkLst>
            <pc:docMk/>
            <pc:sldMk cId="2093324807" sldId="287"/>
            <ac:spMk id="4" creationId="{9930357A-C86A-2EF6-CB52-8AC8F42891FC}"/>
          </ac:spMkLst>
        </pc:spChg>
      </pc:sldChg>
      <pc:sldChg chg="new">
        <pc:chgData name="Matthew Spitulnik" userId="S::msspitul@syr.edu::07932a0d-b8ab-4ea5-987f-adddc716425f" providerId="AD" clId="Web-{F0A0A6FE-417C-47C8-8181-9B4CCCD808C1}" dt="2023-09-14T17:03:49.530" v="193"/>
        <pc:sldMkLst>
          <pc:docMk/>
          <pc:sldMk cId="1129105116" sldId="288"/>
        </pc:sldMkLst>
      </pc:sldChg>
    </pc:docChg>
  </pc:docChgLst>
  <pc:docChgLst>
    <pc:chgData name="Beau Spratt" userId="S::bspratt@syr.edu::a41a6a75-3633-49cd-9370-1dfcc7c387dd" providerId="AD" clId="Web-{2E30B3D2-A6BE-43C3-8C9C-B7A208259D27}"/>
    <pc:docChg chg="modSld">
      <pc:chgData name="Beau Spratt" userId="S::bspratt@syr.edu::a41a6a75-3633-49cd-9370-1dfcc7c387dd" providerId="AD" clId="Web-{2E30B3D2-A6BE-43C3-8C9C-B7A208259D27}" dt="2023-08-27T17:46:34.714" v="28" actId="20577"/>
      <pc:docMkLst>
        <pc:docMk/>
      </pc:docMkLst>
      <pc:sldChg chg="modSp">
        <pc:chgData name="Beau Spratt" userId="S::bspratt@syr.edu::a41a6a75-3633-49cd-9370-1dfcc7c387dd" providerId="AD" clId="Web-{2E30B3D2-A6BE-43C3-8C9C-B7A208259D27}" dt="2023-08-27T17:46:34.714" v="28" actId="20577"/>
        <pc:sldMkLst>
          <pc:docMk/>
          <pc:sldMk cId="10657315" sldId="280"/>
        </pc:sldMkLst>
        <pc:spChg chg="mod">
          <ac:chgData name="Beau Spratt" userId="S::bspratt@syr.edu::a41a6a75-3633-49cd-9370-1dfcc7c387dd" providerId="AD" clId="Web-{2E30B3D2-A6BE-43C3-8C9C-B7A208259D27}" dt="2023-08-27T17:46:34.714" v="28" actId="20577"/>
          <ac:spMkLst>
            <pc:docMk/>
            <pc:sldMk cId="10657315" sldId="280"/>
            <ac:spMk id="6" creationId="{1A452ECB-D54A-3682-5418-43E25E3269AB}"/>
          </ac:spMkLst>
        </pc:spChg>
        <pc:picChg chg="mod">
          <ac:chgData name="Beau Spratt" userId="S::bspratt@syr.edu::a41a6a75-3633-49cd-9370-1dfcc7c387dd" providerId="AD" clId="Web-{2E30B3D2-A6BE-43C3-8C9C-B7A208259D27}" dt="2023-08-27T17:45:54.244" v="0" actId="14100"/>
          <ac:picMkLst>
            <pc:docMk/>
            <pc:sldMk cId="10657315" sldId="280"/>
            <ac:picMk id="8" creationId="{24F5DD5D-E35D-1A47-7A15-EF2781334C58}"/>
          </ac:picMkLst>
        </pc:picChg>
      </pc:sldChg>
    </pc:docChg>
  </pc:docChgLst>
  <pc:docChgLst>
    <pc:chgData name="Matthew D Smith" userId="S::msmit146@syr.edu::a2d28855-c3a3-4792-b8ca-f46cc3cf9f3e" providerId="AD" clId="Web-{7E3146CF-74F6-483D-8A3A-C1CB2D786F4A}"/>
    <pc:docChg chg="modSld">
      <pc:chgData name="Matthew D Smith" userId="S::msmit146@syr.edu::a2d28855-c3a3-4792-b8ca-f46cc3cf9f3e" providerId="AD" clId="Web-{7E3146CF-74F6-483D-8A3A-C1CB2D786F4A}" dt="2023-09-15T01:45:14.626" v="30" actId="1076"/>
      <pc:docMkLst>
        <pc:docMk/>
      </pc:docMkLst>
      <pc:sldChg chg="addSp delSp modSp">
        <pc:chgData name="Matthew D Smith" userId="S::msmit146@syr.edu::a2d28855-c3a3-4792-b8ca-f46cc3cf9f3e" providerId="AD" clId="Web-{7E3146CF-74F6-483D-8A3A-C1CB2D786F4A}" dt="2023-09-15T01:45:08.860" v="27" actId="1076"/>
        <pc:sldMkLst>
          <pc:docMk/>
          <pc:sldMk cId="3233776781" sldId="295"/>
        </pc:sldMkLst>
        <pc:picChg chg="add del mod ord">
          <ac:chgData name="Matthew D Smith" userId="S::msmit146@syr.edu::a2d28855-c3a3-4792-b8ca-f46cc3cf9f3e" providerId="AD" clId="Web-{7E3146CF-74F6-483D-8A3A-C1CB2D786F4A}" dt="2023-09-15T01:45:06.063" v="26"/>
          <ac:picMkLst>
            <pc:docMk/>
            <pc:sldMk cId="3233776781" sldId="295"/>
            <ac:picMk id="3" creationId="{C567A92C-B282-9912-5DB3-A7C15BA1DC87}"/>
          </ac:picMkLst>
        </pc:picChg>
        <pc:picChg chg="mod">
          <ac:chgData name="Matthew D Smith" userId="S::msmit146@syr.edu::a2d28855-c3a3-4792-b8ca-f46cc3cf9f3e" providerId="AD" clId="Web-{7E3146CF-74F6-483D-8A3A-C1CB2D786F4A}" dt="2023-09-15T01:45:08.860" v="27" actId="1076"/>
          <ac:picMkLst>
            <pc:docMk/>
            <pc:sldMk cId="3233776781" sldId="295"/>
            <ac:picMk id="5" creationId="{2AE21AED-ADBF-B8ED-B22E-929B3B00772D}"/>
          </ac:picMkLst>
        </pc:picChg>
        <pc:picChg chg="mod">
          <ac:chgData name="Matthew D Smith" userId="S::msmit146@syr.edu::a2d28855-c3a3-4792-b8ca-f46cc3cf9f3e" providerId="AD" clId="Web-{7E3146CF-74F6-483D-8A3A-C1CB2D786F4A}" dt="2023-09-15T01:44:48.281" v="22" actId="1076"/>
          <ac:picMkLst>
            <pc:docMk/>
            <pc:sldMk cId="3233776781" sldId="295"/>
            <ac:picMk id="6" creationId="{5A01409B-4EAE-1911-9FC3-B08E3EBE5E23}"/>
          </ac:picMkLst>
        </pc:picChg>
      </pc:sldChg>
      <pc:sldChg chg="addSp delSp modSp">
        <pc:chgData name="Matthew D Smith" userId="S::msmit146@syr.edu::a2d28855-c3a3-4792-b8ca-f46cc3cf9f3e" providerId="AD" clId="Web-{7E3146CF-74F6-483D-8A3A-C1CB2D786F4A}" dt="2023-09-15T01:45:14.626" v="30" actId="1076"/>
        <pc:sldMkLst>
          <pc:docMk/>
          <pc:sldMk cId="888940893" sldId="298"/>
        </pc:sldMkLst>
        <pc:picChg chg="add del mod">
          <ac:chgData name="Matthew D Smith" userId="S::msmit146@syr.edu::a2d28855-c3a3-4792-b8ca-f46cc3cf9f3e" providerId="AD" clId="Web-{7E3146CF-74F6-483D-8A3A-C1CB2D786F4A}" dt="2023-09-15T01:45:12.188" v="29"/>
          <ac:picMkLst>
            <pc:docMk/>
            <pc:sldMk cId="888940893" sldId="298"/>
            <ac:picMk id="3" creationId="{E421D662-CD70-BEDC-38F0-BDD68A9D16B4}"/>
          </ac:picMkLst>
        </pc:picChg>
        <pc:picChg chg="add del mod">
          <ac:chgData name="Matthew D Smith" userId="S::msmit146@syr.edu::a2d28855-c3a3-4792-b8ca-f46cc3cf9f3e" providerId="AD" clId="Web-{7E3146CF-74F6-483D-8A3A-C1CB2D786F4A}" dt="2023-09-15T01:45:11.422" v="28"/>
          <ac:picMkLst>
            <pc:docMk/>
            <pc:sldMk cId="888940893" sldId="298"/>
            <ac:picMk id="4" creationId="{491583DF-D5F6-D280-045C-74F8BB098CDC}"/>
          </ac:picMkLst>
        </pc:picChg>
        <pc:picChg chg="mod">
          <ac:chgData name="Matthew D Smith" userId="S::msmit146@syr.edu::a2d28855-c3a3-4792-b8ca-f46cc3cf9f3e" providerId="AD" clId="Web-{7E3146CF-74F6-483D-8A3A-C1CB2D786F4A}" dt="2023-09-15T01:45:14.626" v="30" actId="1076"/>
          <ac:picMkLst>
            <pc:docMk/>
            <pc:sldMk cId="888940893" sldId="298"/>
            <ac:picMk id="5" creationId="{D08EC1F8-B5F1-DDC5-308D-5E12B8B07AC5}"/>
          </ac:picMkLst>
        </pc:picChg>
        <pc:picChg chg="mod">
          <ac:chgData name="Matthew D Smith" userId="S::msmit146@syr.edu::a2d28855-c3a3-4792-b8ca-f46cc3cf9f3e" providerId="AD" clId="Web-{7E3146CF-74F6-483D-8A3A-C1CB2D786F4A}" dt="2023-09-15T01:42:03.946" v="6" actId="1076"/>
          <ac:picMkLst>
            <pc:docMk/>
            <pc:sldMk cId="888940893" sldId="298"/>
            <ac:picMk id="6" creationId="{399B9096-E51E-85DD-8E9C-C64870BCBD50}"/>
          </ac:picMkLst>
        </pc:picChg>
      </pc:sldChg>
    </pc:docChg>
  </pc:docChgLst>
  <pc:docChgLst>
    <pc:chgData name="Beau Spratt" userId="S::bspratt@syr.edu::a41a6a75-3633-49cd-9370-1dfcc7c387dd" providerId="AD" clId="Web-{3CA127CB-926E-457A-AD8D-385B40BE36BF}"/>
    <pc:docChg chg="delSld modSld modSection">
      <pc:chgData name="Beau Spratt" userId="S::bspratt@syr.edu::a41a6a75-3633-49cd-9370-1dfcc7c387dd" providerId="AD" clId="Web-{3CA127CB-926E-457A-AD8D-385B40BE36BF}" dt="2023-09-17T18:04:37.583" v="54"/>
      <pc:docMkLst>
        <pc:docMk/>
      </pc:docMkLst>
      <pc:sldChg chg="delSp modSp">
        <pc:chgData name="Beau Spratt" userId="S::bspratt@syr.edu::a41a6a75-3633-49cd-9370-1dfcc7c387dd" providerId="AD" clId="Web-{3CA127CB-926E-457A-AD8D-385B40BE36BF}" dt="2023-09-17T18:04:29.192" v="53" actId="1076"/>
        <pc:sldMkLst>
          <pc:docMk/>
          <pc:sldMk cId="46482712" sldId="275"/>
        </pc:sldMkLst>
        <pc:spChg chg="mod">
          <ac:chgData name="Beau Spratt" userId="S::bspratt@syr.edu::a41a6a75-3633-49cd-9370-1dfcc7c387dd" providerId="AD" clId="Web-{3CA127CB-926E-457A-AD8D-385B40BE36BF}" dt="2023-09-17T18:03:39.612" v="46" actId="20577"/>
          <ac:spMkLst>
            <pc:docMk/>
            <pc:sldMk cId="46482712" sldId="275"/>
            <ac:spMk id="2" creationId="{283157E1-52DA-9839-515B-C3ACCD5674E1}"/>
          </ac:spMkLst>
        </pc:spChg>
        <pc:spChg chg="mod">
          <ac:chgData name="Beau Spratt" userId="S::bspratt@syr.edu::a41a6a75-3633-49cd-9370-1dfcc7c387dd" providerId="AD" clId="Web-{3CA127CB-926E-457A-AD8D-385B40BE36BF}" dt="2023-09-17T18:04:29.192" v="53" actId="1076"/>
          <ac:spMkLst>
            <pc:docMk/>
            <pc:sldMk cId="46482712" sldId="275"/>
            <ac:spMk id="3" creationId="{98D49645-FB48-0472-8FF9-D17048DCD7B7}"/>
          </ac:spMkLst>
        </pc:spChg>
        <pc:picChg chg="del">
          <ac:chgData name="Beau Spratt" userId="S::bspratt@syr.edu::a41a6a75-3633-49cd-9370-1dfcc7c387dd" providerId="AD" clId="Web-{3CA127CB-926E-457A-AD8D-385B40BE36BF}" dt="2023-09-17T18:02:40.063" v="4"/>
          <ac:picMkLst>
            <pc:docMk/>
            <pc:sldMk cId="46482712" sldId="275"/>
            <ac:picMk id="5" creationId="{77F8620C-0601-AE5C-05BF-2F50FC4587A1}"/>
          </ac:picMkLst>
        </pc:picChg>
        <pc:picChg chg="mod">
          <ac:chgData name="Beau Spratt" userId="S::bspratt@syr.edu::a41a6a75-3633-49cd-9370-1dfcc7c387dd" providerId="AD" clId="Web-{3CA127CB-926E-457A-AD8D-385B40BE36BF}" dt="2023-09-17T18:03:57.972" v="50" actId="1076"/>
          <ac:picMkLst>
            <pc:docMk/>
            <pc:sldMk cId="46482712" sldId="275"/>
            <ac:picMk id="7" creationId="{098D325A-A8E2-6623-01A9-782605A196DB}"/>
          </ac:picMkLst>
        </pc:picChg>
        <pc:picChg chg="mod">
          <ac:chgData name="Beau Spratt" userId="S::bspratt@syr.edu::a41a6a75-3633-49cd-9370-1dfcc7c387dd" providerId="AD" clId="Web-{3CA127CB-926E-457A-AD8D-385B40BE36BF}" dt="2023-09-17T18:03:54.300" v="48" actId="14100"/>
          <ac:picMkLst>
            <pc:docMk/>
            <pc:sldMk cId="46482712" sldId="275"/>
            <ac:picMk id="8" creationId="{C10D2A88-1CA8-20EC-D190-F29DE95E94C7}"/>
          </ac:picMkLst>
        </pc:picChg>
        <pc:picChg chg="mod">
          <ac:chgData name="Beau Spratt" userId="S::bspratt@syr.edu::a41a6a75-3633-49cd-9370-1dfcc7c387dd" providerId="AD" clId="Web-{3CA127CB-926E-457A-AD8D-385B40BE36BF}" dt="2023-09-17T18:02:41.875" v="5" actId="1076"/>
          <ac:picMkLst>
            <pc:docMk/>
            <pc:sldMk cId="46482712" sldId="275"/>
            <ac:picMk id="9" creationId="{0CB3748B-9960-6720-6E6B-FCD4B2FACC72}"/>
          </ac:picMkLst>
        </pc:picChg>
        <pc:picChg chg="del">
          <ac:chgData name="Beau Spratt" userId="S::bspratt@syr.edu::a41a6a75-3633-49cd-9370-1dfcc7c387dd" providerId="AD" clId="Web-{3CA127CB-926E-457A-AD8D-385B40BE36BF}" dt="2023-09-17T18:02:34.187" v="1"/>
          <ac:picMkLst>
            <pc:docMk/>
            <pc:sldMk cId="46482712" sldId="275"/>
            <ac:picMk id="11" creationId="{60BF239F-3DD4-664C-18EC-96E9392D59E2}"/>
          </ac:picMkLst>
        </pc:picChg>
      </pc:sldChg>
      <pc:sldChg chg="del">
        <pc:chgData name="Beau Spratt" userId="S::bspratt@syr.edu::a41a6a75-3633-49cd-9370-1dfcc7c387dd" providerId="AD" clId="Web-{3CA127CB-926E-457A-AD8D-385B40BE36BF}" dt="2023-09-17T18:03:46.425" v="47"/>
        <pc:sldMkLst>
          <pc:docMk/>
          <pc:sldMk cId="10657315" sldId="280"/>
        </pc:sldMkLst>
      </pc:sldChg>
      <pc:sldChg chg="del">
        <pc:chgData name="Beau Spratt" userId="S::bspratt@syr.edu::a41a6a75-3633-49cd-9370-1dfcc7c387dd" providerId="AD" clId="Web-{3CA127CB-926E-457A-AD8D-385B40BE36BF}" dt="2023-09-17T18:04:37.583" v="54"/>
        <pc:sldMkLst>
          <pc:docMk/>
          <pc:sldMk cId="1043720019" sldId="304"/>
        </pc:sldMkLst>
      </pc:sldChg>
    </pc:docChg>
  </pc:docChgLst>
  <pc:docChgLst>
    <pc:chgData name="Sintia Stabel" userId="S::sstabel@syr.edu::d4eaf8ee-8380-4236-a231-8f8009beb8ab" providerId="AD" clId="Web-{560EB78E-351F-4725-A784-57D133A9FE5C}"/>
    <pc:docChg chg="modSld">
      <pc:chgData name="Sintia Stabel" userId="S::sstabel@syr.edu::d4eaf8ee-8380-4236-a231-8f8009beb8ab" providerId="AD" clId="Web-{560EB78E-351F-4725-A784-57D133A9FE5C}" dt="2023-09-17T14:26:34.833" v="10" actId="20577"/>
      <pc:docMkLst>
        <pc:docMk/>
      </pc:docMkLst>
      <pc:sldChg chg="addSp delSp modSp">
        <pc:chgData name="Sintia Stabel" userId="S::sstabel@syr.edu::d4eaf8ee-8380-4236-a231-8f8009beb8ab" providerId="AD" clId="Web-{560EB78E-351F-4725-A784-57D133A9FE5C}" dt="2023-09-17T14:24:51.924" v="3"/>
        <pc:sldMkLst>
          <pc:docMk/>
          <pc:sldMk cId="2553461660" sldId="302"/>
        </pc:sldMkLst>
        <pc:spChg chg="add del mod">
          <ac:chgData name="Sintia Stabel" userId="S::sstabel@syr.edu::d4eaf8ee-8380-4236-a231-8f8009beb8ab" providerId="AD" clId="Web-{560EB78E-351F-4725-A784-57D133A9FE5C}" dt="2023-09-17T14:24:51.924" v="3"/>
          <ac:spMkLst>
            <pc:docMk/>
            <pc:sldMk cId="2553461660" sldId="302"/>
            <ac:spMk id="3" creationId="{EFED25C1-1F7A-8D5E-D48D-3CFBA9C88E57}"/>
          </ac:spMkLst>
        </pc:spChg>
      </pc:sldChg>
      <pc:sldChg chg="addSp delSp modSp">
        <pc:chgData name="Sintia Stabel" userId="S::sstabel@syr.edu::d4eaf8ee-8380-4236-a231-8f8009beb8ab" providerId="AD" clId="Web-{560EB78E-351F-4725-A784-57D133A9FE5C}" dt="2023-09-17T14:26:34.833" v="10" actId="20577"/>
        <pc:sldMkLst>
          <pc:docMk/>
          <pc:sldMk cId="3658074266" sldId="306"/>
        </pc:sldMkLst>
        <pc:spChg chg="add del mod">
          <ac:chgData name="Sintia Stabel" userId="S::sstabel@syr.edu::d4eaf8ee-8380-4236-a231-8f8009beb8ab" providerId="AD" clId="Web-{560EB78E-351F-4725-A784-57D133A9FE5C}" dt="2023-09-17T14:25:26.925" v="7"/>
          <ac:spMkLst>
            <pc:docMk/>
            <pc:sldMk cId="3658074266" sldId="306"/>
            <ac:spMk id="3" creationId="{0942F7E9-B6E7-4DAD-14C6-02031FCEF322}"/>
          </ac:spMkLst>
        </pc:spChg>
        <pc:spChg chg="mod">
          <ac:chgData name="Sintia Stabel" userId="S::sstabel@syr.edu::d4eaf8ee-8380-4236-a231-8f8009beb8ab" providerId="AD" clId="Web-{560EB78E-351F-4725-A784-57D133A9FE5C}" dt="2023-09-17T14:26:34.833" v="10" actId="20577"/>
          <ac:spMkLst>
            <pc:docMk/>
            <pc:sldMk cId="3658074266" sldId="306"/>
            <ac:spMk id="13" creationId="{AABDD71B-7632-C1CF-C002-73BDC5090D44}"/>
          </ac:spMkLst>
        </pc:spChg>
      </pc:sldChg>
    </pc:docChg>
  </pc:docChgLst>
  <pc:docChgLst>
    <pc:chgData name="Matthew D Smith" userId="S::msmit146@syr.edu::a2d28855-c3a3-4792-b8ca-f46cc3cf9f3e" providerId="AD" clId="Web-{19C521F2-C4A2-45EE-9149-41B64DBACD2F}"/>
    <pc:docChg chg="sldOrd">
      <pc:chgData name="Matthew D Smith" userId="S::msmit146@syr.edu::a2d28855-c3a3-4792-b8ca-f46cc3cf9f3e" providerId="AD" clId="Web-{19C521F2-C4A2-45EE-9149-41B64DBACD2F}" dt="2023-09-17T17:56:37.312" v="1"/>
      <pc:docMkLst>
        <pc:docMk/>
      </pc:docMkLst>
      <pc:sldChg chg="ord">
        <pc:chgData name="Matthew D Smith" userId="S::msmit146@syr.edu::a2d28855-c3a3-4792-b8ca-f46cc3cf9f3e" providerId="AD" clId="Web-{19C521F2-C4A2-45EE-9149-41B64DBACD2F}" dt="2023-09-17T17:56:34.218" v="0"/>
        <pc:sldMkLst>
          <pc:docMk/>
          <pc:sldMk cId="2553461660" sldId="302"/>
        </pc:sldMkLst>
      </pc:sldChg>
      <pc:sldChg chg="ord">
        <pc:chgData name="Matthew D Smith" userId="S::msmit146@syr.edu::a2d28855-c3a3-4792-b8ca-f46cc3cf9f3e" providerId="AD" clId="Web-{19C521F2-C4A2-45EE-9149-41B64DBACD2F}" dt="2023-09-17T17:56:37.312" v="1"/>
        <pc:sldMkLst>
          <pc:docMk/>
          <pc:sldMk cId="160566136" sldId="309"/>
        </pc:sldMkLst>
      </pc:sldChg>
    </pc:docChg>
  </pc:docChgLst>
  <pc:docChgLst>
    <pc:chgData name="Matthew Spitulnik" userId="S::msspitul@syr.edu::07932a0d-b8ab-4ea5-987f-adddc716425f" providerId="AD" clId="Web-{1BEB2FEE-EA28-4153-8AB6-7D344EB48271}"/>
    <pc:docChg chg="modSld">
      <pc:chgData name="Matthew Spitulnik" userId="S::msspitul@syr.edu::07932a0d-b8ab-4ea5-987f-adddc716425f" providerId="AD" clId="Web-{1BEB2FEE-EA28-4153-8AB6-7D344EB48271}" dt="2023-09-15T02:04:27.526" v="2" actId="1076"/>
      <pc:docMkLst>
        <pc:docMk/>
      </pc:docMkLst>
      <pc:sldChg chg="modSp">
        <pc:chgData name="Matthew Spitulnik" userId="S::msspitul@syr.edu::07932a0d-b8ab-4ea5-987f-adddc716425f" providerId="AD" clId="Web-{1BEB2FEE-EA28-4153-8AB6-7D344EB48271}" dt="2023-09-15T02:04:27.526" v="2" actId="1076"/>
        <pc:sldMkLst>
          <pc:docMk/>
          <pc:sldMk cId="46482712" sldId="275"/>
        </pc:sldMkLst>
        <pc:spChg chg="mod">
          <ac:chgData name="Matthew Spitulnik" userId="S::msspitul@syr.edu::07932a0d-b8ab-4ea5-987f-adddc716425f" providerId="AD" clId="Web-{1BEB2FEE-EA28-4153-8AB6-7D344EB48271}" dt="2023-09-15T02:03:57.150" v="0" actId="1076"/>
          <ac:spMkLst>
            <pc:docMk/>
            <pc:sldMk cId="46482712" sldId="275"/>
            <ac:spMk id="2" creationId="{283157E1-52DA-9839-515B-C3ACCD5674E1}"/>
          </ac:spMkLst>
        </pc:spChg>
        <pc:picChg chg="mod">
          <ac:chgData name="Matthew Spitulnik" userId="S::msspitul@syr.edu::07932a0d-b8ab-4ea5-987f-adddc716425f" providerId="AD" clId="Web-{1BEB2FEE-EA28-4153-8AB6-7D344EB48271}" dt="2023-09-15T02:04:24.604" v="1" actId="1076"/>
          <ac:picMkLst>
            <pc:docMk/>
            <pc:sldMk cId="46482712" sldId="275"/>
            <ac:picMk id="9" creationId="{0CB3748B-9960-6720-6E6B-FCD4B2FACC72}"/>
          </ac:picMkLst>
        </pc:picChg>
        <pc:picChg chg="mod">
          <ac:chgData name="Matthew Spitulnik" userId="S::msspitul@syr.edu::07932a0d-b8ab-4ea5-987f-adddc716425f" providerId="AD" clId="Web-{1BEB2FEE-EA28-4153-8AB6-7D344EB48271}" dt="2023-09-15T02:04:27.526" v="2" actId="1076"/>
          <ac:picMkLst>
            <pc:docMk/>
            <pc:sldMk cId="46482712" sldId="275"/>
            <ac:picMk id="11" creationId="{60BF239F-3DD4-664C-18EC-96E9392D59E2}"/>
          </ac:picMkLst>
        </pc:picChg>
      </pc:sldChg>
    </pc:docChg>
  </pc:docChgLst>
  <pc:docChgLst>
    <pc:chgData name="Sintia Stabel" userId="S::sstabel@syr.edu::d4eaf8ee-8380-4236-a231-8f8009beb8ab" providerId="AD" clId="Web-{A95A21A6-1FA0-436C-AD06-F7E39970652C}"/>
    <pc:docChg chg="addSld sldOrd addSection modSection">
      <pc:chgData name="Sintia Stabel" userId="S::sstabel@syr.edu::d4eaf8ee-8380-4236-a231-8f8009beb8ab" providerId="AD" clId="Web-{A95A21A6-1FA0-436C-AD06-F7E39970652C}" dt="2023-09-15T01:23:32.001" v="6"/>
      <pc:docMkLst>
        <pc:docMk/>
      </pc:docMkLst>
      <pc:sldChg chg="add ord">
        <pc:chgData name="Sintia Stabel" userId="S::sstabel@syr.edu::d4eaf8ee-8380-4236-a231-8f8009beb8ab" providerId="AD" clId="Web-{A95A21A6-1FA0-436C-AD06-F7E39970652C}" dt="2023-09-15T01:23:32.001" v="6"/>
        <pc:sldMkLst>
          <pc:docMk/>
          <pc:sldMk cId="1283236295" sldId="300"/>
        </pc:sldMkLst>
      </pc:sldChg>
      <pc:sldChg chg="add">
        <pc:chgData name="Sintia Stabel" userId="S::sstabel@syr.edu::d4eaf8ee-8380-4236-a231-8f8009beb8ab" providerId="AD" clId="Web-{A95A21A6-1FA0-436C-AD06-F7E39970652C}" dt="2023-09-15T01:23:16.579" v="2"/>
        <pc:sldMkLst>
          <pc:docMk/>
          <pc:sldMk cId="3835710815" sldId="301"/>
        </pc:sldMkLst>
      </pc:sldChg>
      <pc:sldChg chg="add">
        <pc:chgData name="Sintia Stabel" userId="S::sstabel@syr.edu::d4eaf8ee-8380-4236-a231-8f8009beb8ab" providerId="AD" clId="Web-{A95A21A6-1FA0-436C-AD06-F7E39970652C}" dt="2023-09-15T01:23:16.610" v="3"/>
        <pc:sldMkLst>
          <pc:docMk/>
          <pc:sldMk cId="2553461660" sldId="302"/>
        </pc:sldMkLst>
      </pc:sldChg>
      <pc:sldChg chg="add">
        <pc:chgData name="Sintia Stabel" userId="S::sstabel@syr.edu::d4eaf8ee-8380-4236-a231-8f8009beb8ab" providerId="AD" clId="Web-{A95A21A6-1FA0-436C-AD06-F7E39970652C}" dt="2023-09-15T01:23:16.657" v="4"/>
        <pc:sldMkLst>
          <pc:docMk/>
          <pc:sldMk cId="789526532" sldId="303"/>
        </pc:sldMkLst>
      </pc:sldChg>
      <pc:sldChg chg="add">
        <pc:chgData name="Sintia Stabel" userId="S::sstabel@syr.edu::d4eaf8ee-8380-4236-a231-8f8009beb8ab" providerId="AD" clId="Web-{A95A21A6-1FA0-436C-AD06-F7E39970652C}" dt="2023-09-15T01:23:16.704" v="5"/>
        <pc:sldMkLst>
          <pc:docMk/>
          <pc:sldMk cId="1043720019" sldId="304"/>
        </pc:sldMkLst>
      </pc:sldChg>
    </pc:docChg>
  </pc:docChgLst>
  <pc:docChgLst>
    <pc:chgData name="Sintia Stabel" userId="S::sstabel@syr.edu::d4eaf8ee-8380-4236-a231-8f8009beb8ab" providerId="AD" clId="Web-{8FB061D4-D463-46E2-ACFA-A551016E39C5}"/>
    <pc:docChg chg="modSld sldOrd">
      <pc:chgData name="Sintia Stabel" userId="S::sstabel@syr.edu::d4eaf8ee-8380-4236-a231-8f8009beb8ab" providerId="AD" clId="Web-{8FB061D4-D463-46E2-ACFA-A551016E39C5}" dt="2023-08-13T00:35:52.612" v="92"/>
      <pc:docMkLst>
        <pc:docMk/>
      </pc:docMkLst>
      <pc:sldChg chg="modSp">
        <pc:chgData name="Sintia Stabel" userId="S::sstabel@syr.edu::d4eaf8ee-8380-4236-a231-8f8009beb8ab" providerId="AD" clId="Web-{8FB061D4-D463-46E2-ACFA-A551016E39C5}" dt="2023-08-13T00:35:13.580" v="91" actId="20577"/>
        <pc:sldMkLst>
          <pc:docMk/>
          <pc:sldMk cId="576090978" sldId="257"/>
        </pc:sldMkLst>
        <pc:spChg chg="mod">
          <ac:chgData name="Sintia Stabel" userId="S::sstabel@syr.edu::d4eaf8ee-8380-4236-a231-8f8009beb8ab" providerId="AD" clId="Web-{8FB061D4-D463-46E2-ACFA-A551016E39C5}" dt="2023-08-13T00:35:13.580" v="91" actId="20577"/>
          <ac:spMkLst>
            <pc:docMk/>
            <pc:sldMk cId="576090978" sldId="257"/>
            <ac:spMk id="2" creationId="{00000000-0000-0000-0000-000000000000}"/>
          </ac:spMkLst>
        </pc:spChg>
      </pc:sldChg>
      <pc:sldChg chg="ord">
        <pc:chgData name="Sintia Stabel" userId="S::sstabel@syr.edu::d4eaf8ee-8380-4236-a231-8f8009beb8ab" providerId="AD" clId="Web-{8FB061D4-D463-46E2-ACFA-A551016E39C5}" dt="2023-08-13T00:35:52.612" v="92"/>
        <pc:sldMkLst>
          <pc:docMk/>
          <pc:sldMk cId="3053388791" sldId="265"/>
        </pc:sldMkLst>
      </pc:sldChg>
    </pc:docChg>
  </pc:docChgLst>
  <pc:docChgLst>
    <pc:chgData name="Beau Spratt" userId="S::bspratt@syr.edu::a41a6a75-3633-49cd-9370-1dfcc7c387dd" providerId="AD" clId="Web-{6C9F7F6B-6715-44D5-A5E0-B3D69CC91349}"/>
    <pc:docChg chg="modSld">
      <pc:chgData name="Beau Spratt" userId="S::bspratt@syr.edu::a41a6a75-3633-49cd-9370-1dfcc7c387dd" providerId="AD" clId="Web-{6C9F7F6B-6715-44D5-A5E0-B3D69CC91349}" dt="2023-08-13T00:46:46.795" v="26" actId="1076"/>
      <pc:docMkLst>
        <pc:docMk/>
      </pc:docMkLst>
      <pc:sldChg chg="addSp delSp modSp">
        <pc:chgData name="Beau Spratt" userId="S::bspratt@syr.edu::a41a6a75-3633-49cd-9370-1dfcc7c387dd" providerId="AD" clId="Web-{6C9F7F6B-6715-44D5-A5E0-B3D69CC91349}" dt="2023-08-13T00:46:46.795" v="26" actId="1076"/>
        <pc:sldMkLst>
          <pc:docMk/>
          <pc:sldMk cId="4224093828" sldId="281"/>
        </pc:sldMkLst>
        <pc:spChg chg="add del mod">
          <ac:chgData name="Beau Spratt" userId="S::bspratt@syr.edu::a41a6a75-3633-49cd-9370-1dfcc7c387dd" providerId="AD" clId="Web-{6C9F7F6B-6715-44D5-A5E0-B3D69CC91349}" dt="2023-08-13T00:40:47.262" v="4"/>
          <ac:spMkLst>
            <pc:docMk/>
            <pc:sldMk cId="4224093828" sldId="281"/>
            <ac:spMk id="8" creationId="{BF75A735-0BDF-E08F-7541-A98E85F62020}"/>
          </ac:spMkLst>
        </pc:spChg>
        <pc:picChg chg="del mod">
          <ac:chgData name="Beau Spratt" userId="S::bspratt@syr.edu::a41a6a75-3633-49cd-9370-1dfcc7c387dd" providerId="AD" clId="Web-{6C9F7F6B-6715-44D5-A5E0-B3D69CC91349}" dt="2023-08-13T00:42:16.375" v="6"/>
          <ac:picMkLst>
            <pc:docMk/>
            <pc:sldMk cId="4224093828" sldId="281"/>
            <ac:picMk id="3" creationId="{DF77028E-DFE8-55EF-D3FB-208D2C24D4BB}"/>
          </ac:picMkLst>
        </pc:picChg>
        <pc:picChg chg="del">
          <ac:chgData name="Beau Spratt" userId="S::bspratt@syr.edu::a41a6a75-3633-49cd-9370-1dfcc7c387dd" providerId="AD" clId="Web-{6C9F7F6B-6715-44D5-A5E0-B3D69CC91349}" dt="2023-08-13T00:45:07.413" v="16"/>
          <ac:picMkLst>
            <pc:docMk/>
            <pc:sldMk cId="4224093828" sldId="281"/>
            <ac:picMk id="5" creationId="{23C88AC2-D1FE-9ED6-F996-59A8D6D051D4}"/>
          </ac:picMkLst>
        </pc:picChg>
        <pc:picChg chg="add mod modCrop">
          <ac:chgData name="Beau Spratt" userId="S::bspratt@syr.edu::a41a6a75-3633-49cd-9370-1dfcc7c387dd" providerId="AD" clId="Web-{6C9F7F6B-6715-44D5-A5E0-B3D69CC91349}" dt="2023-08-13T00:43:59.723" v="15" actId="14100"/>
          <ac:picMkLst>
            <pc:docMk/>
            <pc:sldMk cId="4224093828" sldId="281"/>
            <ac:picMk id="9" creationId="{7DCADCD6-2B5A-AB98-7E21-1BF3EDB3F042}"/>
          </ac:picMkLst>
        </pc:picChg>
        <pc:picChg chg="add del mod">
          <ac:chgData name="Beau Spratt" userId="S::bspratt@syr.edu::a41a6a75-3633-49cd-9370-1dfcc7c387dd" providerId="AD" clId="Web-{6C9F7F6B-6715-44D5-A5E0-B3D69CC91349}" dt="2023-08-13T00:45:12.398" v="18"/>
          <ac:picMkLst>
            <pc:docMk/>
            <pc:sldMk cId="4224093828" sldId="281"/>
            <ac:picMk id="10" creationId="{D8A52751-487A-E40C-D43B-FF5B9E00BF9E}"/>
          </ac:picMkLst>
        </pc:picChg>
        <pc:picChg chg="add mod modCrop">
          <ac:chgData name="Beau Spratt" userId="S::bspratt@syr.edu::a41a6a75-3633-49cd-9370-1dfcc7c387dd" providerId="AD" clId="Web-{6C9F7F6B-6715-44D5-A5E0-B3D69CC91349}" dt="2023-08-13T00:45:52.636" v="24" actId="14100"/>
          <ac:picMkLst>
            <pc:docMk/>
            <pc:sldMk cId="4224093828" sldId="281"/>
            <ac:picMk id="11" creationId="{0C654677-4098-973C-A48A-E2C056D3A88F}"/>
          </ac:picMkLst>
        </pc:picChg>
        <pc:picChg chg="add mod">
          <ac:chgData name="Beau Spratt" userId="S::bspratt@syr.edu::a41a6a75-3633-49cd-9370-1dfcc7c387dd" providerId="AD" clId="Web-{6C9F7F6B-6715-44D5-A5E0-B3D69CC91349}" dt="2023-08-13T00:46:46.795" v="26" actId="1076"/>
          <ac:picMkLst>
            <pc:docMk/>
            <pc:sldMk cId="4224093828" sldId="281"/>
            <ac:picMk id="12" creationId="{2DD67CB8-DECE-0563-07E1-316B0FF67B59}"/>
          </ac:picMkLst>
        </pc:picChg>
      </pc:sldChg>
    </pc:docChg>
  </pc:docChgLst>
  <pc:docChgLst>
    <pc:chgData name="Beau Spratt" userId="S::bspratt@syr.edu::a41a6a75-3633-49cd-9370-1dfcc7c387dd" providerId="AD" clId="Web-{CC7F14F1-2839-4AA7-A2D3-8DD9B900145F}"/>
    <pc:docChg chg="modSld">
      <pc:chgData name="Beau Spratt" userId="S::bspratt@syr.edu::a41a6a75-3633-49cd-9370-1dfcc7c387dd" providerId="AD" clId="Web-{CC7F14F1-2839-4AA7-A2D3-8DD9B900145F}" dt="2023-08-12T22:10:23.960" v="52" actId="14100"/>
      <pc:docMkLst>
        <pc:docMk/>
      </pc:docMkLst>
      <pc:sldChg chg="addSp delSp modSp mod modClrScheme chgLayout">
        <pc:chgData name="Beau Spratt" userId="S::bspratt@syr.edu::a41a6a75-3633-49cd-9370-1dfcc7c387dd" providerId="AD" clId="Web-{CC7F14F1-2839-4AA7-A2D3-8DD9B900145F}" dt="2023-08-12T22:10:23.960" v="52" actId="14100"/>
        <pc:sldMkLst>
          <pc:docMk/>
          <pc:sldMk cId="46482712" sldId="275"/>
        </pc:sldMkLst>
        <pc:spChg chg="mod">
          <ac:chgData name="Beau Spratt" userId="S::bspratt@syr.edu::a41a6a75-3633-49cd-9370-1dfcc7c387dd" providerId="AD" clId="Web-{CC7F14F1-2839-4AA7-A2D3-8DD9B900145F}" dt="2023-08-12T22:09:28.584" v="9"/>
          <ac:spMkLst>
            <pc:docMk/>
            <pc:sldMk cId="46482712" sldId="275"/>
            <ac:spMk id="2" creationId="{283157E1-52DA-9839-515B-C3ACCD5674E1}"/>
          </ac:spMkLst>
        </pc:spChg>
        <pc:spChg chg="del">
          <ac:chgData name="Beau Spratt" userId="S::bspratt@syr.edu::a41a6a75-3633-49cd-9370-1dfcc7c387dd" providerId="AD" clId="Web-{CC7F14F1-2839-4AA7-A2D3-8DD9B900145F}" dt="2023-08-12T22:09:20.599" v="8"/>
          <ac:spMkLst>
            <pc:docMk/>
            <pc:sldMk cId="46482712" sldId="275"/>
            <ac:spMk id="3" creationId="{C14594D1-D303-C529-5F8B-88D24411F641}"/>
          </ac:spMkLst>
        </pc:spChg>
        <pc:spChg chg="mod">
          <ac:chgData name="Beau Spratt" userId="S::bspratt@syr.edu::a41a6a75-3633-49cd-9370-1dfcc7c387dd" providerId="AD" clId="Web-{CC7F14F1-2839-4AA7-A2D3-8DD9B900145F}" dt="2023-08-12T22:10:23.960" v="52" actId="14100"/>
          <ac:spMkLst>
            <pc:docMk/>
            <pc:sldMk cId="46482712" sldId="275"/>
            <ac:spMk id="4" creationId="{447ED045-9585-2A10-2044-C8708AF6D985}"/>
          </ac:spMkLst>
        </pc:spChg>
        <pc:picChg chg="add mod ord">
          <ac:chgData name="Beau Spratt" userId="S::bspratt@syr.edu::a41a6a75-3633-49cd-9370-1dfcc7c387dd" providerId="AD" clId="Web-{CC7F14F1-2839-4AA7-A2D3-8DD9B900145F}" dt="2023-08-12T22:09:28.584" v="9"/>
          <ac:picMkLst>
            <pc:docMk/>
            <pc:sldMk cId="46482712" sldId="275"/>
            <ac:picMk id="5" creationId="{2ADD3FC7-54EE-FC32-FF24-75B94E9CC7EE}"/>
          </ac:picMkLst>
        </pc:picChg>
      </pc:sldChg>
    </pc:docChg>
  </pc:docChgLst>
  <pc:docChgLst>
    <pc:chgData name="Beau Spratt" userId="S::bspratt@syr.edu::a41a6a75-3633-49cd-9370-1dfcc7c387dd" providerId="AD" clId="Web-{D39AEA7B-4B3B-4775-A178-2131D06EF6BD}"/>
    <pc:docChg chg="addSld modSld">
      <pc:chgData name="Beau Spratt" userId="S::bspratt@syr.edu::a41a6a75-3633-49cd-9370-1dfcc7c387dd" providerId="AD" clId="Web-{D39AEA7B-4B3B-4775-A178-2131D06EF6BD}" dt="2023-09-11T06:37:39.477" v="26" actId="1076"/>
      <pc:docMkLst>
        <pc:docMk/>
      </pc:docMkLst>
      <pc:sldChg chg="addSp delSp modSp new">
        <pc:chgData name="Beau Spratt" userId="S::bspratt@syr.edu::a41a6a75-3633-49cd-9370-1dfcc7c387dd" providerId="AD" clId="Web-{D39AEA7B-4B3B-4775-A178-2131D06EF6BD}" dt="2023-09-11T06:37:39.477" v="26" actId="1076"/>
        <pc:sldMkLst>
          <pc:docMk/>
          <pc:sldMk cId="139641214" sldId="283"/>
        </pc:sldMkLst>
        <pc:spChg chg="mod">
          <ac:chgData name="Beau Spratt" userId="S::bspratt@syr.edu::a41a6a75-3633-49cd-9370-1dfcc7c387dd" providerId="AD" clId="Web-{D39AEA7B-4B3B-4775-A178-2131D06EF6BD}" dt="2023-09-11T06:34:50.754" v="5" actId="20577"/>
          <ac:spMkLst>
            <pc:docMk/>
            <pc:sldMk cId="139641214" sldId="283"/>
            <ac:spMk id="2" creationId="{FC61D00B-E894-3FB3-6085-87ACBAD80C29}"/>
          </ac:spMkLst>
        </pc:spChg>
        <pc:spChg chg="del">
          <ac:chgData name="Beau Spratt" userId="S::bspratt@syr.edu::a41a6a75-3633-49cd-9370-1dfcc7c387dd" providerId="AD" clId="Web-{D39AEA7B-4B3B-4775-A178-2131D06EF6BD}" dt="2023-09-11T06:34:55.848" v="6"/>
          <ac:spMkLst>
            <pc:docMk/>
            <pc:sldMk cId="139641214" sldId="283"/>
            <ac:spMk id="3" creationId="{80A7C79C-A5F3-2254-6AB4-0F42A003CB3B}"/>
          </ac:spMkLst>
        </pc:spChg>
        <pc:spChg chg="add">
          <ac:chgData name="Beau Spratt" userId="S::bspratt@syr.edu::a41a6a75-3633-49cd-9370-1dfcc7c387dd" providerId="AD" clId="Web-{D39AEA7B-4B3B-4775-A178-2131D06EF6BD}" dt="2023-09-11T06:35:54.302" v="15"/>
          <ac:spMkLst>
            <pc:docMk/>
            <pc:sldMk cId="139641214" sldId="283"/>
            <ac:spMk id="6" creationId="{BD067050-6202-DF48-DDCB-5A3727CC7482}"/>
          </ac:spMkLst>
        </pc:spChg>
        <pc:spChg chg="add del mod">
          <ac:chgData name="Beau Spratt" userId="S::bspratt@syr.edu::a41a6a75-3633-49cd-9370-1dfcc7c387dd" providerId="AD" clId="Web-{D39AEA7B-4B3B-4775-A178-2131D06EF6BD}" dt="2023-09-11T06:37:00.007" v="22"/>
          <ac:spMkLst>
            <pc:docMk/>
            <pc:sldMk cId="139641214" sldId="283"/>
            <ac:spMk id="7" creationId="{C4463F8D-B789-030D-1010-EA38A1A64795}"/>
          </ac:spMkLst>
        </pc:spChg>
        <pc:spChg chg="add mod">
          <ac:chgData name="Beau Spratt" userId="S::bspratt@syr.edu::a41a6a75-3633-49cd-9370-1dfcc7c387dd" providerId="AD" clId="Web-{D39AEA7B-4B3B-4775-A178-2131D06EF6BD}" dt="2023-09-11T06:37:39.477" v="26" actId="1076"/>
          <ac:spMkLst>
            <pc:docMk/>
            <pc:sldMk cId="139641214" sldId="283"/>
            <ac:spMk id="8" creationId="{6D7B00B4-DBD3-E932-B58F-0A155213855C}"/>
          </ac:spMkLst>
        </pc:spChg>
        <pc:picChg chg="add mod">
          <ac:chgData name="Beau Spratt" userId="S::bspratt@syr.edu::a41a6a75-3633-49cd-9370-1dfcc7c387dd" providerId="AD" clId="Web-{D39AEA7B-4B3B-4775-A178-2131D06EF6BD}" dt="2023-09-11T06:35:28.239" v="13" actId="1076"/>
          <ac:picMkLst>
            <pc:docMk/>
            <pc:sldMk cId="139641214" sldId="283"/>
            <ac:picMk id="4" creationId="{6CC6CE0D-2FC8-3EBF-AE1D-A072849974C8}"/>
          </ac:picMkLst>
        </pc:picChg>
        <pc:picChg chg="add mod">
          <ac:chgData name="Beau Spratt" userId="S::bspratt@syr.edu::a41a6a75-3633-49cd-9370-1dfcc7c387dd" providerId="AD" clId="Web-{D39AEA7B-4B3B-4775-A178-2131D06EF6BD}" dt="2023-09-11T06:35:32.770" v="14" actId="1076"/>
          <ac:picMkLst>
            <pc:docMk/>
            <pc:sldMk cId="139641214" sldId="283"/>
            <ac:picMk id="5" creationId="{50EEDC7E-8594-7D16-E9E0-0345E6A5C808}"/>
          </ac:picMkLst>
        </pc:picChg>
      </pc:sldChg>
    </pc:docChg>
  </pc:docChgLst>
  <pc:docChgLst>
    <pc:chgData name="Matthew Spitulnik" userId="S::msspitul@syr.edu::07932a0d-b8ab-4ea5-987f-adddc716425f" providerId="AD" clId="Web-{FF3D9D2F-5C85-4C78-8591-8532BF69ADDB}"/>
    <pc:docChg chg="addSld modSld">
      <pc:chgData name="Matthew Spitulnik" userId="S::msspitul@syr.edu::07932a0d-b8ab-4ea5-987f-adddc716425f" providerId="AD" clId="Web-{FF3D9D2F-5C85-4C78-8591-8532BF69ADDB}" dt="2023-09-14T17:30:20.198" v="82"/>
      <pc:docMkLst>
        <pc:docMk/>
      </pc:docMkLst>
      <pc:sldChg chg="addSp delSp modSp">
        <pc:chgData name="Matthew Spitulnik" userId="S::msspitul@syr.edu::07932a0d-b8ab-4ea5-987f-adddc716425f" providerId="AD" clId="Web-{FF3D9D2F-5C85-4C78-8591-8532BF69ADDB}" dt="2023-09-14T17:30:16.791" v="81" actId="20577"/>
        <pc:sldMkLst>
          <pc:docMk/>
          <pc:sldMk cId="1129105116" sldId="288"/>
        </pc:sldMkLst>
        <pc:spChg chg="mod">
          <ac:chgData name="Matthew Spitulnik" userId="S::msspitul@syr.edu::07932a0d-b8ab-4ea5-987f-adddc716425f" providerId="AD" clId="Web-{FF3D9D2F-5C85-4C78-8591-8532BF69ADDB}" dt="2023-09-14T17:24:35.203" v="2" actId="20577"/>
          <ac:spMkLst>
            <pc:docMk/>
            <pc:sldMk cId="1129105116" sldId="288"/>
            <ac:spMk id="2" creationId="{85BCE6B8-C279-1D48-CBB2-750DDD9363EA}"/>
          </ac:spMkLst>
        </pc:spChg>
        <pc:spChg chg="del">
          <ac:chgData name="Matthew Spitulnik" userId="S::msspitul@syr.edu::07932a0d-b8ab-4ea5-987f-adddc716425f" providerId="AD" clId="Web-{FF3D9D2F-5C85-4C78-8591-8532BF69ADDB}" dt="2023-09-14T17:25:02.298" v="5"/>
          <ac:spMkLst>
            <pc:docMk/>
            <pc:sldMk cId="1129105116" sldId="288"/>
            <ac:spMk id="3" creationId="{6C35DD46-B54E-BC73-961F-783032EC51DA}"/>
          </ac:spMkLst>
        </pc:spChg>
        <pc:spChg chg="del">
          <ac:chgData name="Matthew Spitulnik" userId="S::msspitul@syr.edu::07932a0d-b8ab-4ea5-987f-adddc716425f" providerId="AD" clId="Web-{FF3D9D2F-5C85-4C78-8591-8532BF69ADDB}" dt="2023-09-14T17:24:39.922" v="3"/>
          <ac:spMkLst>
            <pc:docMk/>
            <pc:sldMk cId="1129105116" sldId="288"/>
            <ac:spMk id="4" creationId="{9C18B642-4B65-2D87-5318-9B08EEAAD35A}"/>
          </ac:spMkLst>
        </pc:spChg>
        <pc:spChg chg="add mod">
          <ac:chgData name="Matthew Spitulnik" userId="S::msspitul@syr.edu::07932a0d-b8ab-4ea5-987f-adddc716425f" providerId="AD" clId="Web-{FF3D9D2F-5C85-4C78-8591-8532BF69ADDB}" dt="2023-09-14T17:30:16.791" v="81" actId="20577"/>
          <ac:spMkLst>
            <pc:docMk/>
            <pc:sldMk cId="1129105116" sldId="288"/>
            <ac:spMk id="6" creationId="{45F9E9D8-AA3F-174A-09AF-BA3D24BAFF2F}"/>
          </ac:spMkLst>
        </pc:spChg>
        <pc:picChg chg="add mod ord">
          <ac:chgData name="Matthew Spitulnik" userId="S::msspitul@syr.edu::07932a0d-b8ab-4ea5-987f-adddc716425f" providerId="AD" clId="Web-{FF3D9D2F-5C85-4C78-8591-8532BF69ADDB}" dt="2023-09-14T17:25:53.158" v="9" actId="1076"/>
          <ac:picMkLst>
            <pc:docMk/>
            <pc:sldMk cId="1129105116" sldId="288"/>
            <ac:picMk id="5" creationId="{C492A66B-8010-EBC5-8DE9-0DB8D9ECBE89}"/>
          </ac:picMkLst>
        </pc:picChg>
      </pc:sldChg>
      <pc:sldChg chg="new">
        <pc:chgData name="Matthew Spitulnik" userId="S::msspitul@syr.edu::07932a0d-b8ab-4ea5-987f-adddc716425f" providerId="AD" clId="Web-{FF3D9D2F-5C85-4C78-8591-8532BF69ADDB}" dt="2023-09-14T17:30:20.198" v="82"/>
        <pc:sldMkLst>
          <pc:docMk/>
          <pc:sldMk cId="1960651114" sldId="289"/>
        </pc:sldMkLst>
      </pc:sldChg>
    </pc:docChg>
  </pc:docChgLst>
  <pc:docChgLst>
    <pc:chgData clId="Web-{F99045B2-A263-49D1-8734-EC14CC715263}"/>
    <pc:docChg chg="addSld addMainMaster modMainMaster">
      <pc:chgData name="" userId="" providerId="" clId="Web-{F99045B2-A263-49D1-8734-EC14CC715263}" dt="2023-09-14T18:41:08.821" v="3"/>
      <pc:docMkLst>
        <pc:docMk/>
      </pc:docMkLst>
      <pc:sldChg chg="add">
        <pc:chgData name="" userId="" providerId="" clId="Web-{F99045B2-A263-49D1-8734-EC14CC715263}" dt="2023-09-14T18:41:08.290" v="0"/>
        <pc:sldMkLst>
          <pc:docMk/>
          <pc:sldMk cId="2643638590" sldId="291"/>
        </pc:sldMkLst>
      </pc:sldChg>
      <pc:sldChg chg="add">
        <pc:chgData name="" userId="" providerId="" clId="Web-{F99045B2-A263-49D1-8734-EC14CC715263}" dt="2023-09-14T18:41:08.493" v="1"/>
        <pc:sldMkLst>
          <pc:docMk/>
          <pc:sldMk cId="1637182611" sldId="292"/>
        </pc:sldMkLst>
      </pc:sldChg>
      <pc:sldChg chg="add">
        <pc:chgData name="" userId="" providerId="" clId="Web-{F99045B2-A263-49D1-8734-EC14CC715263}" dt="2023-09-14T18:41:08.665" v="2"/>
        <pc:sldMkLst>
          <pc:docMk/>
          <pc:sldMk cId="3596451974" sldId="293"/>
        </pc:sldMkLst>
      </pc:sldChg>
      <pc:sldChg chg="add">
        <pc:chgData name="" userId="" providerId="" clId="Web-{F99045B2-A263-49D1-8734-EC14CC715263}" dt="2023-09-14T18:41:08.821" v="3"/>
        <pc:sldMkLst>
          <pc:docMk/>
          <pc:sldMk cId="1161110036" sldId="294"/>
        </pc:sldMkLst>
      </pc:sldChg>
      <pc:sldMasterChg chg="add addSldLayout">
        <pc:chgData name="" userId="" providerId="" clId="Web-{F99045B2-A263-49D1-8734-EC14CC715263}" dt="2023-09-14T18:41:08.290" v="0"/>
        <pc:sldMasterMkLst>
          <pc:docMk/>
          <pc:sldMasterMk cId="3912320769" sldId="2147483648"/>
        </pc:sldMasterMkLst>
        <pc:sldLayoutChg chg="add">
          <pc:chgData name="" userId="" providerId="" clId="Web-{F99045B2-A263-49D1-8734-EC14CC715263}" dt="2023-09-14T18:41:08.290" v="0"/>
          <pc:sldLayoutMkLst>
            <pc:docMk/>
            <pc:sldMasterMk cId="3912320769" sldId="2147483648"/>
            <pc:sldLayoutMk cId="1763985946" sldId="2147483649"/>
          </pc:sldLayoutMkLst>
        </pc:sldLayoutChg>
        <pc:sldLayoutChg chg="add">
          <pc:chgData name="" userId="" providerId="" clId="Web-{F99045B2-A263-49D1-8734-EC14CC715263}" dt="2023-09-14T18:41:08.290" v="0"/>
          <pc:sldLayoutMkLst>
            <pc:docMk/>
            <pc:sldMasterMk cId="3912320769" sldId="2147483648"/>
            <pc:sldLayoutMk cId="3567468235" sldId="2147483650"/>
          </pc:sldLayoutMkLst>
        </pc:sldLayoutChg>
        <pc:sldLayoutChg chg="add">
          <pc:chgData name="" userId="" providerId="" clId="Web-{F99045B2-A263-49D1-8734-EC14CC715263}" dt="2023-09-14T18:41:08.290" v="0"/>
          <pc:sldLayoutMkLst>
            <pc:docMk/>
            <pc:sldMasterMk cId="3912320769" sldId="2147483648"/>
            <pc:sldLayoutMk cId="4253124834" sldId="2147483651"/>
          </pc:sldLayoutMkLst>
        </pc:sldLayoutChg>
        <pc:sldLayoutChg chg="add">
          <pc:chgData name="" userId="" providerId="" clId="Web-{F99045B2-A263-49D1-8734-EC14CC715263}" dt="2023-09-14T18:41:08.290" v="0"/>
          <pc:sldLayoutMkLst>
            <pc:docMk/>
            <pc:sldMasterMk cId="3912320769" sldId="2147483648"/>
            <pc:sldLayoutMk cId="1524979830" sldId="2147483652"/>
          </pc:sldLayoutMkLst>
        </pc:sldLayoutChg>
        <pc:sldLayoutChg chg="add">
          <pc:chgData name="" userId="" providerId="" clId="Web-{F99045B2-A263-49D1-8734-EC14CC715263}" dt="2023-09-14T18:41:08.290" v="0"/>
          <pc:sldLayoutMkLst>
            <pc:docMk/>
            <pc:sldMasterMk cId="3912320769" sldId="2147483648"/>
            <pc:sldLayoutMk cId="2905123971" sldId="2147483653"/>
          </pc:sldLayoutMkLst>
        </pc:sldLayoutChg>
        <pc:sldLayoutChg chg="add">
          <pc:chgData name="" userId="" providerId="" clId="Web-{F99045B2-A263-49D1-8734-EC14CC715263}" dt="2023-09-14T18:41:08.290" v="0"/>
          <pc:sldLayoutMkLst>
            <pc:docMk/>
            <pc:sldMasterMk cId="3912320769" sldId="2147483648"/>
            <pc:sldLayoutMk cId="3189791793" sldId="2147483654"/>
          </pc:sldLayoutMkLst>
        </pc:sldLayoutChg>
        <pc:sldLayoutChg chg="add">
          <pc:chgData name="" userId="" providerId="" clId="Web-{F99045B2-A263-49D1-8734-EC14CC715263}" dt="2023-09-14T18:41:08.290" v="0"/>
          <pc:sldLayoutMkLst>
            <pc:docMk/>
            <pc:sldMasterMk cId="3912320769" sldId="2147483648"/>
            <pc:sldLayoutMk cId="336026287" sldId="2147483655"/>
          </pc:sldLayoutMkLst>
        </pc:sldLayoutChg>
        <pc:sldLayoutChg chg="add">
          <pc:chgData name="" userId="" providerId="" clId="Web-{F99045B2-A263-49D1-8734-EC14CC715263}" dt="2023-09-14T18:41:08.290" v="0"/>
          <pc:sldLayoutMkLst>
            <pc:docMk/>
            <pc:sldMasterMk cId="3912320769" sldId="2147483648"/>
            <pc:sldLayoutMk cId="2145464047" sldId="2147483656"/>
          </pc:sldLayoutMkLst>
        </pc:sldLayoutChg>
        <pc:sldLayoutChg chg="add">
          <pc:chgData name="" userId="" providerId="" clId="Web-{F99045B2-A263-49D1-8734-EC14CC715263}" dt="2023-09-14T18:41:08.290" v="0"/>
          <pc:sldLayoutMkLst>
            <pc:docMk/>
            <pc:sldMasterMk cId="3912320769" sldId="2147483648"/>
            <pc:sldLayoutMk cId="1729300389" sldId="2147483657"/>
          </pc:sldLayoutMkLst>
        </pc:sldLayoutChg>
        <pc:sldLayoutChg chg="add">
          <pc:chgData name="" userId="" providerId="" clId="Web-{F99045B2-A263-49D1-8734-EC14CC715263}" dt="2023-09-14T18:41:08.290" v="0"/>
          <pc:sldLayoutMkLst>
            <pc:docMk/>
            <pc:sldMasterMk cId="3912320769" sldId="2147483648"/>
            <pc:sldLayoutMk cId="889002860" sldId="2147483658"/>
          </pc:sldLayoutMkLst>
        </pc:sldLayoutChg>
        <pc:sldLayoutChg chg="add">
          <pc:chgData name="" userId="" providerId="" clId="Web-{F99045B2-A263-49D1-8734-EC14CC715263}" dt="2023-09-14T18:41:08.290" v="0"/>
          <pc:sldLayoutMkLst>
            <pc:docMk/>
            <pc:sldMasterMk cId="3912320769" sldId="2147483648"/>
            <pc:sldLayoutMk cId="1410544948" sldId="2147483659"/>
          </pc:sldLayoutMkLst>
        </pc:sldLayoutChg>
      </pc:sldMasterChg>
      <pc:sldMasterChg chg="replId modSldLayout">
        <pc:chgData name="" userId="" providerId="" clId="Web-{F99045B2-A263-49D1-8734-EC14CC715263}" dt="2023-09-14T18:41:08.290" v="0"/>
        <pc:sldMasterMkLst>
          <pc:docMk/>
          <pc:sldMasterMk cId="2569209519" sldId="2147483660"/>
        </pc:sldMasterMkLst>
        <pc:sldLayoutChg chg="replId">
          <pc:chgData name="" userId="" providerId="" clId="Web-{F99045B2-A263-49D1-8734-EC14CC715263}" dt="2023-09-14T18:41:08.290" v="0"/>
          <pc:sldLayoutMkLst>
            <pc:docMk/>
            <pc:sldMasterMk cId="2569209519" sldId="2147483660"/>
            <pc:sldLayoutMk cId="820533759" sldId="2147483661"/>
          </pc:sldLayoutMkLst>
        </pc:sldLayoutChg>
        <pc:sldLayoutChg chg="replId">
          <pc:chgData name="" userId="" providerId="" clId="Web-{F99045B2-A263-49D1-8734-EC14CC715263}" dt="2023-09-14T18:41:08.290" v="0"/>
          <pc:sldLayoutMkLst>
            <pc:docMk/>
            <pc:sldMasterMk cId="2569209519" sldId="2147483660"/>
            <pc:sldLayoutMk cId="3273009754" sldId="2147483662"/>
          </pc:sldLayoutMkLst>
        </pc:sldLayoutChg>
        <pc:sldLayoutChg chg="replId">
          <pc:chgData name="" userId="" providerId="" clId="Web-{F99045B2-A263-49D1-8734-EC14CC715263}" dt="2023-09-14T18:41:08.290" v="0"/>
          <pc:sldLayoutMkLst>
            <pc:docMk/>
            <pc:sldMasterMk cId="2569209519" sldId="2147483660"/>
            <pc:sldLayoutMk cId="415665522" sldId="2147483663"/>
          </pc:sldLayoutMkLst>
        </pc:sldLayoutChg>
        <pc:sldLayoutChg chg="replId">
          <pc:chgData name="" userId="" providerId="" clId="Web-{F99045B2-A263-49D1-8734-EC14CC715263}" dt="2023-09-14T18:41:08.290" v="0"/>
          <pc:sldLayoutMkLst>
            <pc:docMk/>
            <pc:sldMasterMk cId="2569209519" sldId="2147483660"/>
            <pc:sldLayoutMk cId="3390256915" sldId="2147483664"/>
          </pc:sldLayoutMkLst>
        </pc:sldLayoutChg>
        <pc:sldLayoutChg chg="replId">
          <pc:chgData name="" userId="" providerId="" clId="Web-{F99045B2-A263-49D1-8734-EC14CC715263}" dt="2023-09-14T18:41:08.290" v="0"/>
          <pc:sldLayoutMkLst>
            <pc:docMk/>
            <pc:sldMasterMk cId="2569209519" sldId="2147483660"/>
            <pc:sldLayoutMk cId="692426237" sldId="2147483665"/>
          </pc:sldLayoutMkLst>
        </pc:sldLayoutChg>
        <pc:sldLayoutChg chg="replId">
          <pc:chgData name="" userId="" providerId="" clId="Web-{F99045B2-A263-49D1-8734-EC14CC715263}" dt="2023-09-14T18:41:08.290" v="0"/>
          <pc:sldLayoutMkLst>
            <pc:docMk/>
            <pc:sldMasterMk cId="2569209519" sldId="2147483660"/>
            <pc:sldLayoutMk cId="3810930448" sldId="2147483666"/>
          </pc:sldLayoutMkLst>
        </pc:sldLayoutChg>
        <pc:sldLayoutChg chg="replId">
          <pc:chgData name="" userId="" providerId="" clId="Web-{F99045B2-A263-49D1-8734-EC14CC715263}" dt="2023-09-14T18:41:08.290" v="0"/>
          <pc:sldLayoutMkLst>
            <pc:docMk/>
            <pc:sldMasterMk cId="2569209519" sldId="2147483660"/>
            <pc:sldLayoutMk cId="2351200098" sldId="2147483667"/>
          </pc:sldLayoutMkLst>
        </pc:sldLayoutChg>
        <pc:sldLayoutChg chg="replId">
          <pc:chgData name="" userId="" providerId="" clId="Web-{F99045B2-A263-49D1-8734-EC14CC715263}" dt="2023-09-14T18:41:08.290" v="0"/>
          <pc:sldLayoutMkLst>
            <pc:docMk/>
            <pc:sldMasterMk cId="2569209519" sldId="2147483660"/>
            <pc:sldLayoutMk cId="3979593354" sldId="2147483668"/>
          </pc:sldLayoutMkLst>
        </pc:sldLayoutChg>
        <pc:sldLayoutChg chg="replId">
          <pc:chgData name="" userId="" providerId="" clId="Web-{F99045B2-A263-49D1-8734-EC14CC715263}" dt="2023-09-14T18:41:08.290" v="0"/>
          <pc:sldLayoutMkLst>
            <pc:docMk/>
            <pc:sldMasterMk cId="2569209519" sldId="2147483660"/>
            <pc:sldLayoutMk cId="1944115868" sldId="2147483669"/>
          </pc:sldLayoutMkLst>
        </pc:sldLayoutChg>
        <pc:sldLayoutChg chg="replId">
          <pc:chgData name="" userId="" providerId="" clId="Web-{F99045B2-A263-49D1-8734-EC14CC715263}" dt="2023-09-14T18:41:08.290" v="0"/>
          <pc:sldLayoutMkLst>
            <pc:docMk/>
            <pc:sldMasterMk cId="2569209519" sldId="2147483660"/>
            <pc:sldLayoutMk cId="3174512682" sldId="2147483670"/>
          </pc:sldLayoutMkLst>
        </pc:sldLayoutChg>
        <pc:sldLayoutChg chg="replId">
          <pc:chgData name="" userId="" providerId="" clId="Web-{F99045B2-A263-49D1-8734-EC14CC715263}" dt="2023-09-14T18:41:08.290" v="0"/>
          <pc:sldLayoutMkLst>
            <pc:docMk/>
            <pc:sldMasterMk cId="2569209519" sldId="2147483660"/>
            <pc:sldLayoutMk cId="447379043" sldId="2147483671"/>
          </pc:sldLayoutMkLst>
        </pc:sldLayoutChg>
      </pc:sldMasterChg>
    </pc:docChg>
  </pc:docChgLst>
  <pc:docChgLst>
    <pc:chgData name="Sintia Stabel" userId="S::sstabel@syr.edu::d4eaf8ee-8380-4236-a231-8f8009beb8ab" providerId="AD" clId="Web-{48C8B759-8823-49C5-A11B-16F1F3D46DD7}"/>
    <pc:docChg chg="modSld">
      <pc:chgData name="Sintia Stabel" userId="S::sstabel@syr.edu::d4eaf8ee-8380-4236-a231-8f8009beb8ab" providerId="AD" clId="Web-{48C8B759-8823-49C5-A11B-16F1F3D46DD7}" dt="2023-08-13T18:39:57.090" v="109" actId="14100"/>
      <pc:docMkLst>
        <pc:docMk/>
      </pc:docMkLst>
      <pc:sldChg chg="modSp">
        <pc:chgData name="Sintia Stabel" userId="S::sstabel@syr.edu::d4eaf8ee-8380-4236-a231-8f8009beb8ab" providerId="AD" clId="Web-{48C8B759-8823-49C5-A11B-16F1F3D46DD7}" dt="2023-08-13T18:38:38.134" v="98" actId="14100"/>
        <pc:sldMkLst>
          <pc:docMk/>
          <pc:sldMk cId="1864551520" sldId="270"/>
        </pc:sldMkLst>
        <pc:spChg chg="mod">
          <ac:chgData name="Sintia Stabel" userId="S::sstabel@syr.edu::d4eaf8ee-8380-4236-a231-8f8009beb8ab" providerId="AD" clId="Web-{48C8B759-8823-49C5-A11B-16F1F3D46DD7}" dt="2023-08-13T18:36:54.037" v="72" actId="14100"/>
          <ac:spMkLst>
            <pc:docMk/>
            <pc:sldMk cId="1864551520" sldId="270"/>
            <ac:spMk id="2" creationId="{00000000-0000-0000-0000-000000000000}"/>
          </ac:spMkLst>
        </pc:spChg>
        <pc:spChg chg="mod">
          <ac:chgData name="Sintia Stabel" userId="S::sstabel@syr.edu::d4eaf8ee-8380-4236-a231-8f8009beb8ab" providerId="AD" clId="Web-{48C8B759-8823-49C5-A11B-16F1F3D46DD7}" dt="2023-08-13T18:38:30.478" v="96" actId="20577"/>
          <ac:spMkLst>
            <pc:docMk/>
            <pc:sldMk cId="1864551520" sldId="270"/>
            <ac:spMk id="13" creationId="{984F4D4D-9F78-0E2F-BC68-A038FBD92472}"/>
          </ac:spMkLst>
        </pc:spChg>
        <pc:picChg chg="mod">
          <ac:chgData name="Sintia Stabel" userId="S::sstabel@syr.edu::d4eaf8ee-8380-4236-a231-8f8009beb8ab" providerId="AD" clId="Web-{48C8B759-8823-49C5-A11B-16F1F3D46DD7}" dt="2023-08-13T18:38:38.134" v="98" actId="14100"/>
          <ac:picMkLst>
            <pc:docMk/>
            <pc:sldMk cId="1864551520" sldId="270"/>
            <ac:picMk id="12" creationId="{79265EFA-6B1D-FD25-F17A-F0A190F8A4C8}"/>
          </ac:picMkLst>
        </pc:picChg>
      </pc:sldChg>
      <pc:sldChg chg="modSp">
        <pc:chgData name="Sintia Stabel" userId="S::sstabel@syr.edu::d4eaf8ee-8380-4236-a231-8f8009beb8ab" providerId="AD" clId="Web-{48C8B759-8823-49C5-A11B-16F1F3D46DD7}" dt="2023-08-13T18:39:57.090" v="109" actId="14100"/>
        <pc:sldMkLst>
          <pc:docMk/>
          <pc:sldMk cId="258135600" sldId="271"/>
        </pc:sldMkLst>
        <pc:spChg chg="mod">
          <ac:chgData name="Sintia Stabel" userId="S::sstabel@syr.edu::d4eaf8ee-8380-4236-a231-8f8009beb8ab" providerId="AD" clId="Web-{48C8B759-8823-49C5-A11B-16F1F3D46DD7}" dt="2023-08-13T18:37:42.726" v="89" actId="14100"/>
          <ac:spMkLst>
            <pc:docMk/>
            <pc:sldMk cId="258135600" sldId="271"/>
            <ac:spMk id="2" creationId="{DF98C8F6-CE35-64E4-E6E9-53BF0D381681}"/>
          </ac:spMkLst>
        </pc:spChg>
        <pc:spChg chg="mod">
          <ac:chgData name="Sintia Stabel" userId="S::sstabel@syr.edu::d4eaf8ee-8380-4236-a231-8f8009beb8ab" providerId="AD" clId="Web-{48C8B759-8823-49C5-A11B-16F1F3D46DD7}" dt="2023-08-13T18:39:57.090" v="109" actId="14100"/>
          <ac:spMkLst>
            <pc:docMk/>
            <pc:sldMk cId="258135600" sldId="271"/>
            <ac:spMk id="3" creationId="{25EAD844-FFBA-57B9-9C46-495EC544757D}"/>
          </ac:spMkLst>
        </pc:spChg>
      </pc:sldChg>
      <pc:sldChg chg="modSp">
        <pc:chgData name="Sintia Stabel" userId="S::sstabel@syr.edu::d4eaf8ee-8380-4236-a231-8f8009beb8ab" providerId="AD" clId="Web-{48C8B759-8823-49C5-A11B-16F1F3D46DD7}" dt="2023-08-13T18:39:14.870" v="102" actId="20577"/>
        <pc:sldMkLst>
          <pc:docMk/>
          <pc:sldMk cId="3718361267" sldId="274"/>
        </pc:sldMkLst>
        <pc:graphicFrameChg chg="modGraphic">
          <ac:chgData name="Sintia Stabel" userId="S::sstabel@syr.edu::d4eaf8ee-8380-4236-a231-8f8009beb8ab" providerId="AD" clId="Web-{48C8B759-8823-49C5-A11B-16F1F3D46DD7}" dt="2023-08-13T18:39:14.870" v="102" actId="20577"/>
          <ac:graphicFrameMkLst>
            <pc:docMk/>
            <pc:sldMk cId="3718361267" sldId="274"/>
            <ac:graphicFrameMk id="7" creationId="{E19A4E59-C539-A9B1-7E9E-613DD632402F}"/>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DE8356-FFDA-4E74-B804-79023C7DD259}" type="datetimeFigureOut">
              <a:rPr lang="en-US" smtClean="0"/>
              <a:t>9/17/2023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CB32D8-F2D2-4D01-80A9-88F3B128AE75}" type="slidenum">
              <a:rPr lang="en-US" smtClean="0"/>
              <a:t>‹#›</a:t>
            </a:fld>
            <a:endParaRPr lang="en-US"/>
          </a:p>
        </p:txBody>
      </p:sp>
    </p:spTree>
    <p:extLst>
      <p:ext uri="{BB962C8B-B14F-4D97-AF65-F5344CB8AC3E}">
        <p14:creationId xmlns:p14="http://schemas.microsoft.com/office/powerpoint/2010/main" val="21908472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3DDCE7-616C-4285-A468-7301F171BC93}" type="datetimeFigureOut">
              <a:rPr lang="en-US" smtClean="0"/>
              <a:t>9/17/2023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C1D8F7-2BDD-4C56-98AF-2E212EF349F3}" type="slidenum">
              <a:rPr lang="en-US" smtClean="0"/>
              <a:t>‹#›</a:t>
            </a:fld>
            <a:endParaRPr lang="en-US"/>
          </a:p>
        </p:txBody>
      </p:sp>
    </p:spTree>
    <p:extLst>
      <p:ext uri="{BB962C8B-B14F-4D97-AF65-F5344CB8AC3E}">
        <p14:creationId xmlns:p14="http://schemas.microsoft.com/office/powerpoint/2010/main" val="2107619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Introduction to the project - </a:t>
            </a:r>
          </a:p>
        </p:txBody>
      </p:sp>
      <p:sp>
        <p:nvSpPr>
          <p:cNvPr id="4" name="Slide Number Placeholder 3"/>
          <p:cNvSpPr>
            <a:spLocks noGrp="1"/>
          </p:cNvSpPr>
          <p:nvPr>
            <p:ph type="sldNum" sz="quarter" idx="5"/>
          </p:nvPr>
        </p:nvSpPr>
        <p:spPr/>
        <p:txBody>
          <a:bodyPr/>
          <a:lstStyle/>
          <a:p>
            <a:fld id="{05C1D8F7-2BDD-4C56-98AF-2E212EF349F3}" type="slidenum">
              <a:rPr lang="en-US" smtClean="0"/>
              <a:t>1</a:t>
            </a:fld>
            <a:endParaRPr lang="en-US"/>
          </a:p>
        </p:txBody>
      </p:sp>
    </p:spTree>
    <p:extLst>
      <p:ext uri="{BB962C8B-B14F-4D97-AF65-F5344CB8AC3E}">
        <p14:creationId xmlns:p14="http://schemas.microsoft.com/office/powerpoint/2010/main" val="3339469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Given the importance and impact of the NBA draft analysis has on players and teams' performance, evaluating the reliability of such reports is a crucial step in player selection and team strategy</a:t>
            </a:r>
          </a:p>
          <a:p>
            <a:endParaRPr lang="en-US"/>
          </a:p>
          <a:p>
            <a:r>
              <a:rPr lang="en-US"/>
              <a:t>Talk about other stakeholders, who can benefit from accurate Draft Analysis and Predictions beyond teams and players</a:t>
            </a:r>
          </a:p>
        </p:txBody>
      </p:sp>
      <p:sp>
        <p:nvSpPr>
          <p:cNvPr id="4" name="Slide Number Placeholder 3"/>
          <p:cNvSpPr>
            <a:spLocks noGrp="1"/>
          </p:cNvSpPr>
          <p:nvPr>
            <p:ph type="sldNum" sz="quarter" idx="5"/>
          </p:nvPr>
        </p:nvSpPr>
        <p:spPr/>
        <p:txBody>
          <a:bodyPr/>
          <a:lstStyle/>
          <a:p>
            <a:fld id="{05C1D8F7-2BDD-4C56-98AF-2E212EF349F3}" type="slidenum">
              <a:rPr lang="en-US" smtClean="0"/>
              <a:t>2</a:t>
            </a:fld>
            <a:endParaRPr lang="en-US"/>
          </a:p>
        </p:txBody>
      </p:sp>
    </p:spTree>
    <p:extLst>
      <p:ext uri="{BB962C8B-B14F-4D97-AF65-F5344CB8AC3E}">
        <p14:creationId xmlns:p14="http://schemas.microsoft.com/office/powerpoint/2010/main" val="3930581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Still attempting to out scout the scouts, several sentiment analysis models were applied to the NBA draft data to determine if negative reviews and positive reviews provided by analysts, could be used as predictors and determine if a player will be successful or a “bust”. </a:t>
            </a:r>
          </a:p>
          <a:p>
            <a:endParaRPr lang="en-US"/>
          </a:p>
          <a:p>
            <a:r>
              <a:rPr lang="en-US"/>
              <a:t>The bar chart is showing that for this sample data, the majority of “bust” players have highly positive sentiment scores as seen in the green block of the last bar. </a:t>
            </a:r>
          </a:p>
          <a:p>
            <a:endParaRPr lang="en-US"/>
          </a:p>
          <a:p>
            <a:r>
              <a:rPr lang="en-US"/>
              <a:t>“yes” bust has the highest distribution among the very negative scores, though clearly small when compared to the entire dataset.</a:t>
            </a:r>
          </a:p>
          <a:p>
            <a:endParaRPr lang="en-US"/>
          </a:p>
          <a:p>
            <a:r>
              <a:rPr lang="en-US"/>
              <a:t>Next slides - </a:t>
            </a:r>
          </a:p>
        </p:txBody>
      </p:sp>
      <p:sp>
        <p:nvSpPr>
          <p:cNvPr id="4" name="Slide Number Placeholder 3"/>
          <p:cNvSpPr>
            <a:spLocks noGrp="1"/>
          </p:cNvSpPr>
          <p:nvPr>
            <p:ph type="sldNum" sz="quarter" idx="5"/>
          </p:nvPr>
        </p:nvSpPr>
        <p:spPr/>
        <p:txBody>
          <a:bodyPr/>
          <a:lstStyle/>
          <a:p>
            <a:fld id="{05C1D8F7-2BDD-4C56-98AF-2E212EF349F3}" type="slidenum">
              <a:rPr lang="en-US" smtClean="0"/>
              <a:t>11</a:t>
            </a:fld>
            <a:endParaRPr lang="en-US"/>
          </a:p>
        </p:txBody>
      </p:sp>
    </p:spTree>
    <p:extLst>
      <p:ext uri="{BB962C8B-B14F-4D97-AF65-F5344CB8AC3E}">
        <p14:creationId xmlns:p14="http://schemas.microsoft.com/office/powerpoint/2010/main" val="3182756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poor results obtained while attempting to predict positive, negative and neutral sentiments let to models using only negative and positive classifications. Here the model performed much better with an overall accuracy of 92.5%. Across all the cross sections of the Supervised Vector Machines model the predictions were highly accurate for bot negative and positive labels</a:t>
            </a:r>
          </a:p>
        </p:txBody>
      </p:sp>
      <p:sp>
        <p:nvSpPr>
          <p:cNvPr id="4" name="Slide Number Placeholder 3"/>
          <p:cNvSpPr>
            <a:spLocks noGrp="1"/>
          </p:cNvSpPr>
          <p:nvPr>
            <p:ph type="sldNum" sz="quarter" idx="5"/>
          </p:nvPr>
        </p:nvSpPr>
        <p:spPr/>
        <p:txBody>
          <a:bodyPr/>
          <a:lstStyle/>
          <a:p>
            <a:fld id="{05C1D8F7-2BDD-4C56-98AF-2E212EF349F3}" type="slidenum">
              <a:rPr lang="en-US" smtClean="0"/>
              <a:t>12</a:t>
            </a:fld>
            <a:endParaRPr lang="en-US"/>
          </a:p>
        </p:txBody>
      </p:sp>
    </p:spTree>
    <p:extLst>
      <p:ext uri="{BB962C8B-B14F-4D97-AF65-F5344CB8AC3E}">
        <p14:creationId xmlns:p14="http://schemas.microsoft.com/office/powerpoint/2010/main" val="2198457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closing thoughts on Sentiment analysis to predict Draft Player success: based on our sample data while using negative and positive labels and top 100 positive and top 100 negative sentiment scores, it can be said that there is potential for this application. The distribution charts here confirm that there is a higher incidence of bust players among the negative sentiment scores than among the positive one. Although improvement should be made in the data collection for training </a:t>
            </a:r>
            <a:r>
              <a:rPr lang="en-US" err="1"/>
              <a:t>purpurses</a:t>
            </a:r>
            <a:r>
              <a:rPr lang="en-US"/>
              <a:t>. </a:t>
            </a:r>
          </a:p>
        </p:txBody>
      </p:sp>
      <p:sp>
        <p:nvSpPr>
          <p:cNvPr id="4" name="Slide Number Placeholder 3"/>
          <p:cNvSpPr>
            <a:spLocks noGrp="1"/>
          </p:cNvSpPr>
          <p:nvPr>
            <p:ph type="sldNum" sz="quarter" idx="5"/>
          </p:nvPr>
        </p:nvSpPr>
        <p:spPr/>
        <p:txBody>
          <a:bodyPr/>
          <a:lstStyle/>
          <a:p>
            <a:fld id="{05C1D8F7-2BDD-4C56-98AF-2E212EF349F3}" type="slidenum">
              <a:rPr lang="en-US" smtClean="0"/>
              <a:t>13</a:t>
            </a:fld>
            <a:endParaRPr lang="en-US"/>
          </a:p>
        </p:txBody>
      </p:sp>
    </p:spTree>
    <p:extLst>
      <p:ext uri="{BB962C8B-B14F-4D97-AF65-F5344CB8AC3E}">
        <p14:creationId xmlns:p14="http://schemas.microsoft.com/office/powerpoint/2010/main" val="302954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C1D8F7-2BDD-4C56-98AF-2E212EF349F3}" type="slidenum">
              <a:rPr lang="en-US" smtClean="0"/>
              <a:t>14</a:t>
            </a:fld>
            <a:endParaRPr lang="en-US"/>
          </a:p>
        </p:txBody>
      </p:sp>
    </p:spTree>
    <p:extLst>
      <p:ext uri="{BB962C8B-B14F-4D97-AF65-F5344CB8AC3E}">
        <p14:creationId xmlns:p14="http://schemas.microsoft.com/office/powerpoint/2010/main" val="2775961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http://localhost:8888/view/Syracuse%20University/IST-736/Final%20Project/LDA%20Analysis/lda_visualization.html</a:t>
            </a:r>
          </a:p>
          <a:p>
            <a:endParaRPr lang="en-US"/>
          </a:p>
          <a:p>
            <a:r>
              <a:rPr lang="en-US"/>
              <a:t>Another approach in the quest to extract insights from the NBA Draft Data was done by utilizing the Latent Dirichlet Allocation model. </a:t>
            </a:r>
          </a:p>
          <a:p>
            <a:r>
              <a:rPr lang="en-US"/>
              <a:t>When applied to the weaknesses analysis data using a grid search based on Coherence scores, 25 main topics were discovered. In this slide we are seeing the grid search plot and the original ten topics obtained prior to the grid search – where lots of repetition can be observed.</a:t>
            </a:r>
          </a:p>
          <a:p>
            <a:endParaRPr lang="en-US"/>
          </a:p>
          <a:p>
            <a:r>
              <a:rPr lang="en-US"/>
              <a:t>Post grid search – more detailed results can be seen following the URL to an interactive LDA visualization.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PyLDAvis visualization, out of the 25 topics found, the distance between bubbles is much smaller when compared to the first scenario. This indicates the degree of similarity or dissimilarity between topics.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When two bubbles are positioned close to each other, it suggests that the topics they represent share similar terms and are more related to each other. The  opposite is true when they are far apart. Furthermore, the frequency and relevance of words within each of the 25 topics is represented in the bar chart.  The larger the bubble the higher the frequency and the more significant the words are within the collection.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goal of this model was to identify common themes among the analysts' reviews.  Though we don’t have time to cover it here several were identified from the LDA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For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a:effectLst/>
                <a:latin typeface="Calibri" panose="020F0502020204030204" pitchFamily="34" charset="0"/>
                <a:ea typeface="Calibri" panose="020F0502020204030204" pitchFamily="34" charset="0"/>
                <a:cs typeface="Times New Roman" panose="02020603050405020304" pitchFamily="18" charset="0"/>
              </a:rPr>
              <a:t>Game and Skills:</a:t>
            </a:r>
            <a:r>
              <a:rPr lang="en-US" sz="1800">
                <a:effectLst/>
                <a:latin typeface="Calibri" panose="020F0502020204030204" pitchFamily="34" charset="0"/>
                <a:ea typeface="Calibri" panose="020F0502020204030204" pitchFamily="34" charset="0"/>
                <a:cs typeface="Times New Roman" panose="02020603050405020304" pitchFamily="18" charset="0"/>
              </a:rPr>
              <a:t> Topics #1, #2, #3, and #6 focus on aspects related to the players' performance in the game, including shooting, scoring, and defense.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a:effectLst/>
                <a:latin typeface="Calibri" panose="020F0502020204030204" pitchFamily="34" charset="0"/>
                <a:ea typeface="Calibri" panose="020F0502020204030204" pitchFamily="34" charset="0"/>
                <a:cs typeface="Times New Roman" panose="02020603050405020304" pitchFamily="18" charset="0"/>
              </a:rPr>
              <a:t>Strength and Physical Attributes:</a:t>
            </a:r>
            <a:r>
              <a:rPr lang="en-US" sz="1800">
                <a:effectLst/>
                <a:latin typeface="Calibri" panose="020F0502020204030204" pitchFamily="34" charset="0"/>
                <a:ea typeface="Calibri" panose="020F0502020204030204" pitchFamily="34" charset="0"/>
                <a:cs typeface="Times New Roman" panose="02020603050405020304" pitchFamily="18" charset="0"/>
              </a:rPr>
              <a:t> Topics #4, #9, and #15 emphasize the importance of strength, body control, and physicality in the players' game. This suggests a focus on the players' physical attributes and their impact on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By harnessing these extracted topics and their prevalence in player weaknesses, analysts can build predictive models that consider the influence of these themes on players' future success or struggles in the NBA. </a:t>
            </a:r>
            <a:endParaRPr lang="en-US"/>
          </a:p>
        </p:txBody>
      </p:sp>
      <p:sp>
        <p:nvSpPr>
          <p:cNvPr id="4" name="Slide Number Placeholder 3"/>
          <p:cNvSpPr>
            <a:spLocks noGrp="1"/>
          </p:cNvSpPr>
          <p:nvPr>
            <p:ph type="sldNum" sz="quarter" idx="5"/>
          </p:nvPr>
        </p:nvSpPr>
        <p:spPr/>
        <p:txBody>
          <a:bodyPr/>
          <a:lstStyle/>
          <a:p>
            <a:fld id="{05C1D8F7-2BDD-4C56-98AF-2E212EF349F3}" type="slidenum">
              <a:rPr lang="en-US" smtClean="0"/>
              <a:t>15</a:t>
            </a:fld>
            <a:endParaRPr lang="en-US"/>
          </a:p>
        </p:txBody>
      </p:sp>
    </p:spTree>
    <p:extLst>
      <p:ext uri="{BB962C8B-B14F-4D97-AF65-F5344CB8AC3E}">
        <p14:creationId xmlns:p14="http://schemas.microsoft.com/office/powerpoint/2010/main" val="25925240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638800" y="304801"/>
            <a:ext cx="5486400" cy="2514599"/>
          </a:xfrm>
        </p:spPr>
        <p:txBody>
          <a:bodyPr anchor="b">
            <a:normAutofit/>
          </a:bodyPr>
          <a:lstStyle>
            <a:lvl1pPr algn="l">
              <a:defRPr sz="5400"/>
            </a:lvl1pPr>
          </a:lstStyle>
          <a:p>
            <a:r>
              <a:rPr lang="en-US"/>
              <a:t>Click to edit Master title style</a:t>
            </a:r>
          </a:p>
        </p:txBody>
      </p:sp>
      <p:sp>
        <p:nvSpPr>
          <p:cNvPr id="3" name="Subtitle 2"/>
          <p:cNvSpPr>
            <a:spLocks noGrp="1"/>
          </p:cNvSpPr>
          <p:nvPr>
            <p:ph type="subTitle" idx="1"/>
          </p:nvPr>
        </p:nvSpPr>
        <p:spPr>
          <a:xfrm>
            <a:off x="5638800" y="2895600"/>
            <a:ext cx="5486400" cy="914400"/>
          </a:xfrm>
        </p:spPr>
        <p:txBody>
          <a:bodyPr/>
          <a:lstStyle>
            <a:lvl1pPr marL="0" indent="0" algn="l">
              <a:spcBef>
                <a:spcPts val="1200"/>
              </a:spcBef>
              <a:buNone/>
              <a:defRPr sz="2400">
                <a:solidFill>
                  <a:schemeClr val="bg2">
                    <a:lumMod val="25000"/>
                    <a:lumOff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820533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9/17/2023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17451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6400" y="365125"/>
            <a:ext cx="1828800" cy="56546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365125"/>
            <a:ext cx="8001000" cy="5654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9/17/2023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4737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9/17/2023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27300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0450" y="1676401"/>
            <a:ext cx="10058400" cy="1752600"/>
          </a:xfrm>
        </p:spPr>
        <p:txBody>
          <a:bodyPr anchor="b">
            <a:normAutofit/>
          </a:bodyPr>
          <a:lstStyle>
            <a:lvl1pPr>
              <a:defRPr sz="4800"/>
            </a:lvl1pPr>
          </a:lstStyle>
          <a:p>
            <a:r>
              <a:rPr lang="en-US"/>
              <a:t>Click to edit Master title style</a:t>
            </a:r>
          </a:p>
        </p:txBody>
      </p:sp>
      <p:sp>
        <p:nvSpPr>
          <p:cNvPr id="3" name="Text Placeholder 2"/>
          <p:cNvSpPr>
            <a:spLocks noGrp="1"/>
          </p:cNvSpPr>
          <p:nvPr>
            <p:ph type="body" idx="1"/>
          </p:nvPr>
        </p:nvSpPr>
        <p:spPr>
          <a:xfrm>
            <a:off x="1060450" y="3581400"/>
            <a:ext cx="10058400" cy="1143000"/>
          </a:xfrm>
        </p:spPr>
        <p:txBody>
          <a:bodyPr/>
          <a:lstStyle>
            <a:lvl1pPr marL="0" indent="0">
              <a:spcBef>
                <a:spcPts val="1200"/>
              </a:spcBef>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62EC29-B8C5-4C7A-B6DA-418494D5CB21}" type="datetimeFigureOut">
              <a:rPr lang="en-US" smtClean="0"/>
              <a:t>9/17/2023</a:t>
            </a:fld>
            <a:endParaRPr lang="en-US"/>
          </a:p>
        </p:txBody>
      </p:sp>
      <p:sp>
        <p:nvSpPr>
          <p:cNvPr id="6" name="Slide Number Placeholder 5"/>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41566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78880" y="1676401"/>
            <a:ext cx="484632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3762EC29-B8C5-4C7A-B6DA-418494D5CB21}" type="datetimeFigureOut">
              <a:rPr lang="en-US" smtClean="0"/>
              <a:t>9/17/2023</a:t>
            </a:fld>
            <a:endParaRPr lang="en-US"/>
          </a:p>
        </p:txBody>
      </p:sp>
      <p:sp>
        <p:nvSpPr>
          <p:cNvPr id="7" name="Slide Number Placeholder 6"/>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39025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6680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78880" y="1681163"/>
            <a:ext cx="4846320" cy="823912"/>
          </a:xfrm>
        </p:spPr>
        <p:txBody>
          <a:bodyPr anchor="ctr"/>
          <a:lstStyle>
            <a:lvl1pPr marL="0" indent="0">
              <a:buNone/>
              <a:defRPr sz="2400" b="0">
                <a:solidFill>
                  <a:schemeClr val="bg2">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78880" y="2505075"/>
            <a:ext cx="4846320" cy="3514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3762EC29-B8C5-4C7A-B6DA-418494D5CB21}" type="datetimeFigureOut">
              <a:rPr lang="en-US" smtClean="0"/>
              <a:t>9/17/2023</a:t>
            </a:fld>
            <a:endParaRPr lang="en-US"/>
          </a:p>
        </p:txBody>
      </p:sp>
      <p:sp>
        <p:nvSpPr>
          <p:cNvPr id="9" name="Slide Number Placeholder 8"/>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692426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3762EC29-B8C5-4C7A-B6DA-418494D5CB21}" type="datetimeFigureOut">
              <a:rPr lang="en-US" smtClean="0"/>
              <a:t>9/17/2023</a:t>
            </a:fld>
            <a:endParaRPr lang="en-US"/>
          </a:p>
        </p:txBody>
      </p:sp>
      <p:sp>
        <p:nvSpPr>
          <p:cNvPr id="5" name="Slide Number Placeholder 4"/>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3810930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Add a footer</a:t>
            </a:r>
          </a:p>
        </p:txBody>
      </p:sp>
      <p:sp>
        <p:nvSpPr>
          <p:cNvPr id="2" name="Date Placeholder 1"/>
          <p:cNvSpPr>
            <a:spLocks noGrp="1"/>
          </p:cNvSpPr>
          <p:nvPr>
            <p:ph type="dt" sz="half" idx="10"/>
          </p:nvPr>
        </p:nvSpPr>
        <p:spPr/>
        <p:txBody>
          <a:bodyPr/>
          <a:lstStyle/>
          <a:p>
            <a:fld id="{3762EC29-B8C5-4C7A-B6DA-418494D5CB21}" type="datetimeFigureOut">
              <a:rPr lang="en-US" smtClean="0"/>
              <a:t>9/17/2023</a:t>
            </a:fld>
            <a:endParaRPr lang="en-US"/>
          </a:p>
        </p:txBody>
      </p:sp>
      <p:sp>
        <p:nvSpPr>
          <p:cNvPr id="4" name="Slide Number Placeholder 3"/>
          <p:cNvSpPr>
            <a:spLocks noGrp="1"/>
          </p:cNvSpPr>
          <p:nvPr>
            <p:ph type="sldNum" sz="quarter" idx="12"/>
          </p:nvPr>
        </p:nvSpPr>
        <p:spPr/>
        <p:txBody>
          <a:bodyPr/>
          <a:lstStyle/>
          <a:p>
            <a:fld id="{F9043838-BFF5-400C-B067-3DF4A5F395D6}" type="slidenum">
              <a:rPr lang="en-US" smtClean="0"/>
              <a:t>‹#›</a:t>
            </a:fld>
            <a:endParaRPr lang="en-US"/>
          </a:p>
        </p:txBody>
      </p:sp>
    </p:spTree>
    <p:extLst>
      <p:ext uri="{BB962C8B-B14F-4D97-AF65-F5344CB8AC3E}">
        <p14:creationId xmlns:p14="http://schemas.microsoft.com/office/powerpoint/2010/main" val="2351200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7467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Content Placeholder 2"/>
          <p:cNvSpPr>
            <a:spLocks noGrp="1"/>
          </p:cNvSpPr>
          <p:nvPr>
            <p:ph idx="1"/>
          </p:nvPr>
        </p:nvSpPr>
        <p:spPr>
          <a:xfrm>
            <a:off x="609600" y="838200"/>
            <a:ext cx="6172200" cy="5181601"/>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924802"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79593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lvl1pPr>
              <a:defRPr sz="36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0" y="0"/>
            <a:ext cx="7239000" cy="6858000"/>
          </a:xfrm>
          <a:solidFill>
            <a:schemeClr val="bg1"/>
          </a:solidFill>
        </p:spPr>
        <p:txBody>
          <a:bodyPr tIns="36576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24801" y="3124200"/>
            <a:ext cx="3657600" cy="2895600"/>
          </a:xfrm>
        </p:spPr>
        <p:txBody>
          <a:bodyPr>
            <a:normAutofit/>
          </a:bodyPr>
          <a:lstStyle>
            <a:lvl1pPr marL="0" indent="0">
              <a:spcBef>
                <a:spcPts val="1200"/>
              </a:spcBef>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Rectangle 7"/>
          <p:cNvSpPr/>
          <p:nvPr/>
        </p:nvSpPr>
        <p:spPr>
          <a:xfrm>
            <a:off x="7239000" y="0"/>
            <a:ext cx="228600" cy="685800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115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6800" y="304800"/>
            <a:ext cx="100584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66800" y="1676400"/>
            <a:ext cx="100584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1070918" y="6392562"/>
            <a:ext cx="7082481" cy="180976"/>
          </a:xfrm>
          <a:prstGeom prst="rect">
            <a:avLst/>
          </a:prstGeom>
        </p:spPr>
        <p:txBody>
          <a:bodyPr vert="horz" lIns="91440" tIns="45720" rIns="91440" bIns="45720" rtlCol="0" anchor="ctr"/>
          <a:lstStyle>
            <a:lvl1pPr algn="l">
              <a:defRPr sz="1100">
                <a:solidFill>
                  <a:schemeClr val="tx1">
                    <a:tint val="75000"/>
                  </a:schemeClr>
                </a:solidFill>
              </a:defRPr>
            </a:lvl1pPr>
          </a:lstStyle>
          <a:p>
            <a:r>
              <a:rPr lang="en-US"/>
              <a:t>Add a footer</a:t>
            </a:r>
          </a:p>
        </p:txBody>
      </p:sp>
      <p:sp>
        <p:nvSpPr>
          <p:cNvPr id="4" name="Date Placeholder 3"/>
          <p:cNvSpPr>
            <a:spLocks noGrp="1"/>
          </p:cNvSpPr>
          <p:nvPr>
            <p:ph type="dt" sz="half" idx="2"/>
          </p:nvPr>
        </p:nvSpPr>
        <p:spPr>
          <a:xfrm>
            <a:off x="8534400" y="6392562"/>
            <a:ext cx="12954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3762EC29-B8C5-4C7A-B6DA-418494D5CB21}" type="datetimeFigureOut">
              <a:rPr lang="en-US" smtClean="0"/>
              <a:pPr/>
              <a:t>9/17/2023</a:t>
            </a:fld>
            <a:endParaRPr lang="en-US"/>
          </a:p>
        </p:txBody>
      </p:sp>
      <p:sp>
        <p:nvSpPr>
          <p:cNvPr id="6" name="Slide Number Placeholder 5"/>
          <p:cNvSpPr>
            <a:spLocks noGrp="1"/>
          </p:cNvSpPr>
          <p:nvPr>
            <p:ph type="sldNum" sz="quarter" idx="4"/>
          </p:nvPr>
        </p:nvSpPr>
        <p:spPr>
          <a:xfrm>
            <a:off x="10058400" y="6392562"/>
            <a:ext cx="1066800" cy="180976"/>
          </a:xfrm>
          <a:prstGeom prst="rect">
            <a:avLst/>
          </a:prstGeom>
        </p:spPr>
        <p:txBody>
          <a:bodyPr vert="horz" lIns="91440" tIns="45720" rIns="91440" bIns="45720" rtlCol="0" anchor="ctr"/>
          <a:lstStyle>
            <a:lvl1pPr algn="r">
              <a:defRPr sz="1100">
                <a:solidFill>
                  <a:schemeClr val="tx1">
                    <a:tint val="75000"/>
                  </a:schemeClr>
                </a:solidFill>
              </a:defRPr>
            </a:lvl1pPr>
          </a:lstStyle>
          <a:p>
            <a:fld id="{F9043838-BFF5-400C-B067-3DF4A5F395D6}" type="slidenum">
              <a:rPr lang="en-US" smtClean="0"/>
              <a:pPr/>
              <a:t>‹#›</a:t>
            </a:fld>
            <a:endParaRPr lang="en-US"/>
          </a:p>
        </p:txBody>
      </p:sp>
    </p:spTree>
    <p:extLst>
      <p:ext uri="{BB962C8B-B14F-4D97-AF65-F5344CB8AC3E}">
        <p14:creationId xmlns:p14="http://schemas.microsoft.com/office/powerpoint/2010/main" val="256920951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02920" indent="-228600" algn="l" defTabSz="914400" rtl="0" eaLnBrk="1" latinLnBrk="0" hangingPunct="1">
        <a:lnSpc>
          <a:spcPct val="90000"/>
        </a:lnSpc>
        <a:spcBef>
          <a:spcPts val="1200"/>
        </a:spcBef>
        <a:buFont typeface="Arial" panose="020B0604020202020204" pitchFamily="34"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Font typeface="Arial" panose="020B0604020202020204" pitchFamily="34" charset="0"/>
        <a:buChar char="•"/>
        <a:defRPr sz="1800" kern="1200">
          <a:solidFill>
            <a:schemeClr val="tx1"/>
          </a:solidFill>
          <a:latin typeface="+mn-lt"/>
          <a:ea typeface="+mn-ea"/>
          <a:cs typeface="+mn-cs"/>
        </a:defRPr>
      </a:lvl3pPr>
      <a:lvl4pPr marL="10515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6pPr>
      <a:lvl7pPr marL="187452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7pPr>
      <a:lvl8pPr marL="214884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8pPr>
      <a:lvl9pPr marL="2423160" indent="-22860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24800" y="838200"/>
            <a:ext cx="3657600" cy="2133600"/>
          </a:xfrm>
        </p:spPr>
        <p:txBody>
          <a:bodyPr anchor="b">
            <a:normAutofit/>
          </a:bodyPr>
          <a:lstStyle/>
          <a:p>
            <a:r>
              <a:rPr lang="en-US" sz="3100"/>
              <a:t>Can We Out-scout the Scouts ?</a:t>
            </a:r>
          </a:p>
        </p:txBody>
      </p:sp>
      <p:pic>
        <p:nvPicPr>
          <p:cNvPr id="5" name="Video 4" descr="Basketball Ring Shot">
            <a:extLst>
              <a:ext uri="{FF2B5EF4-FFF2-40B4-BE49-F238E27FC236}">
                <a16:creationId xmlns:a16="http://schemas.microsoft.com/office/drawing/2014/main" id="{ABD1EF5D-09DB-EE5B-72DA-0E0F44D37B0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5950" r="24505" b="-1"/>
          <a:stretch/>
        </p:blipFill>
        <p:spPr>
          <a:xfrm>
            <a:off x="0" y="9758"/>
            <a:ext cx="7239000" cy="6838484"/>
          </a:xfrm>
          <a:prstGeom prst="rect">
            <a:avLst/>
          </a:prstGeom>
          <a:noFill/>
        </p:spPr>
      </p:pic>
      <p:sp>
        <p:nvSpPr>
          <p:cNvPr id="3" name="Subtitle 2"/>
          <p:cNvSpPr>
            <a:spLocks noGrp="1"/>
          </p:cNvSpPr>
          <p:nvPr>
            <p:ph type="body" sz="half" idx="2"/>
          </p:nvPr>
        </p:nvSpPr>
        <p:spPr>
          <a:xfrm>
            <a:off x="7924801" y="3124200"/>
            <a:ext cx="3657600" cy="2895600"/>
          </a:xfrm>
        </p:spPr>
        <p:txBody>
          <a:bodyPr vert="horz" lIns="91440" tIns="45720" rIns="91440" bIns="45720" rtlCol="0" anchor="t">
            <a:normAutofit/>
          </a:bodyPr>
          <a:lstStyle/>
          <a:p>
            <a:r>
              <a:rPr lang="en-US"/>
              <a:t>Beau Spratt, Matthew Smith, Matthew </a:t>
            </a:r>
            <a:r>
              <a:rPr lang="en-US" err="1"/>
              <a:t>Spitulnik</a:t>
            </a:r>
            <a:r>
              <a:rPr lang="en-US"/>
              <a:t> and Sintia Stabel </a:t>
            </a:r>
          </a:p>
        </p:txBody>
      </p:sp>
    </p:spTree>
    <p:extLst>
      <p:ext uri="{BB962C8B-B14F-4D97-AF65-F5344CB8AC3E}">
        <p14:creationId xmlns:p14="http://schemas.microsoft.com/office/powerpoint/2010/main" val="576090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9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502D-58CD-5F23-2F61-339C3C5B6E6B}"/>
              </a:ext>
            </a:extLst>
          </p:cNvPr>
          <p:cNvSpPr>
            <a:spLocks noGrp="1"/>
          </p:cNvSpPr>
          <p:nvPr>
            <p:ph type="title"/>
          </p:nvPr>
        </p:nvSpPr>
        <p:spPr>
          <a:xfrm>
            <a:off x="554037" y="686"/>
            <a:ext cx="10966579" cy="998376"/>
          </a:xfrm>
        </p:spPr>
        <p:txBody>
          <a:bodyPr anchor="b">
            <a:normAutofit/>
          </a:bodyPr>
          <a:lstStyle/>
          <a:p>
            <a:r>
              <a:rPr lang="en-US" dirty="0"/>
              <a:t>Fit for a prince? Overfitting RF-SVM</a:t>
            </a:r>
          </a:p>
        </p:txBody>
      </p:sp>
      <p:pic>
        <p:nvPicPr>
          <p:cNvPr id="3" name="Picture 2" descr="A cartoon of a child holding a heart wand&#10;&#10;Description automatically generated">
            <a:extLst>
              <a:ext uri="{FF2B5EF4-FFF2-40B4-BE49-F238E27FC236}">
                <a16:creationId xmlns:a16="http://schemas.microsoft.com/office/drawing/2014/main" id="{0A2027CE-094D-2A98-3FD7-3E356F70B9DA}"/>
              </a:ext>
            </a:extLst>
          </p:cNvPr>
          <p:cNvPicPr>
            <a:picLocks noChangeAspect="1"/>
          </p:cNvPicPr>
          <p:nvPr/>
        </p:nvPicPr>
        <p:blipFill>
          <a:blip r:embed="rId2"/>
          <a:stretch>
            <a:fillRect/>
          </a:stretch>
        </p:blipFill>
        <p:spPr>
          <a:xfrm>
            <a:off x="6746033" y="4104950"/>
            <a:ext cx="1996752" cy="1991569"/>
          </a:xfrm>
          <a:prstGeom prst="rect">
            <a:avLst/>
          </a:prstGeom>
        </p:spPr>
      </p:pic>
      <p:sp>
        <p:nvSpPr>
          <p:cNvPr id="6" name="TextBox 5">
            <a:extLst>
              <a:ext uri="{FF2B5EF4-FFF2-40B4-BE49-F238E27FC236}">
                <a16:creationId xmlns:a16="http://schemas.microsoft.com/office/drawing/2014/main" id="{11B46330-7ADE-144A-A510-0A3FF434B6A1}"/>
              </a:ext>
            </a:extLst>
          </p:cNvPr>
          <p:cNvSpPr txBox="1"/>
          <p:nvPr/>
        </p:nvSpPr>
        <p:spPr>
          <a:xfrm>
            <a:off x="6503408" y="6167731"/>
            <a:ext cx="23683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Bing image creator</a:t>
            </a:r>
          </a:p>
        </p:txBody>
      </p:sp>
      <p:pic>
        <p:nvPicPr>
          <p:cNvPr id="12" name="Picture 11" descr="A screenshot of a computer&#10;&#10;Description automatically generated">
            <a:extLst>
              <a:ext uri="{FF2B5EF4-FFF2-40B4-BE49-F238E27FC236}">
                <a16:creationId xmlns:a16="http://schemas.microsoft.com/office/drawing/2014/main" id="{6D904AB5-65FF-EB66-BD2E-E3A2E8527754}"/>
              </a:ext>
            </a:extLst>
          </p:cNvPr>
          <p:cNvPicPr>
            <a:picLocks noChangeAspect="1"/>
          </p:cNvPicPr>
          <p:nvPr/>
        </p:nvPicPr>
        <p:blipFill rotWithShape="1">
          <a:blip r:embed="rId3"/>
          <a:srcRect l="38374" t="41901" r="24575" b="13397"/>
          <a:stretch/>
        </p:blipFill>
        <p:spPr>
          <a:xfrm>
            <a:off x="551544" y="3585499"/>
            <a:ext cx="4292470" cy="2751401"/>
          </a:xfrm>
          <a:prstGeom prst="rect">
            <a:avLst/>
          </a:prstGeom>
        </p:spPr>
      </p:pic>
      <p:pic>
        <p:nvPicPr>
          <p:cNvPr id="13" name="Picture 12" descr="A diagram of a rhombus&#10;&#10;Description automatically generated">
            <a:extLst>
              <a:ext uri="{FF2B5EF4-FFF2-40B4-BE49-F238E27FC236}">
                <a16:creationId xmlns:a16="http://schemas.microsoft.com/office/drawing/2014/main" id="{B4E01D86-3AE6-DB41-EB67-F22F73E00FA3}"/>
              </a:ext>
            </a:extLst>
          </p:cNvPr>
          <p:cNvPicPr>
            <a:picLocks noChangeAspect="1"/>
          </p:cNvPicPr>
          <p:nvPr/>
        </p:nvPicPr>
        <p:blipFill>
          <a:blip r:embed="rId4"/>
          <a:stretch>
            <a:fillRect/>
          </a:stretch>
        </p:blipFill>
        <p:spPr>
          <a:xfrm>
            <a:off x="551544" y="1214950"/>
            <a:ext cx="4282751" cy="2292427"/>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0E3C3E19-3C20-D59E-E9B2-0FFF31B233E1}"/>
              </a:ext>
            </a:extLst>
          </p:cNvPr>
          <p:cNvPicPr>
            <a:picLocks noChangeAspect="1"/>
          </p:cNvPicPr>
          <p:nvPr/>
        </p:nvPicPr>
        <p:blipFill rotWithShape="1">
          <a:blip r:embed="rId5"/>
          <a:srcRect l="23288" t="46190" r="37581" b="13452"/>
          <a:stretch/>
        </p:blipFill>
        <p:spPr>
          <a:xfrm>
            <a:off x="5833706" y="1199576"/>
            <a:ext cx="4494603" cy="2452434"/>
          </a:xfrm>
          <a:prstGeom prst="rect">
            <a:avLst/>
          </a:prstGeom>
        </p:spPr>
      </p:pic>
    </p:spTree>
    <p:extLst>
      <p:ext uri="{BB962C8B-B14F-4D97-AF65-F5344CB8AC3E}">
        <p14:creationId xmlns:p14="http://schemas.microsoft.com/office/powerpoint/2010/main" val="668550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9EEED97-C182-04BA-CD10-CE7B19F63B2D}"/>
              </a:ext>
            </a:extLst>
          </p:cNvPr>
          <p:cNvSpPr>
            <a:spLocks noGrp="1"/>
          </p:cNvSpPr>
          <p:nvPr>
            <p:ph type="title"/>
          </p:nvPr>
        </p:nvSpPr>
        <p:spPr>
          <a:xfrm>
            <a:off x="7924800" y="237700"/>
            <a:ext cx="3657600" cy="1930734"/>
          </a:xfrm>
        </p:spPr>
        <p:txBody>
          <a:bodyPr/>
          <a:lstStyle/>
          <a:p>
            <a:r>
              <a:rPr lang="en-US"/>
              <a:t>NBA Draft Sentiment Score Distribution on</a:t>
            </a:r>
          </a:p>
        </p:txBody>
      </p:sp>
      <p:pic>
        <p:nvPicPr>
          <p:cNvPr id="2" name="Picture 1">
            <a:extLst>
              <a:ext uri="{FF2B5EF4-FFF2-40B4-BE49-F238E27FC236}">
                <a16:creationId xmlns:a16="http://schemas.microsoft.com/office/drawing/2014/main" id="{E6898554-4061-F415-F29A-E57A49EF4EA5}"/>
              </a:ext>
            </a:extLst>
          </p:cNvPr>
          <p:cNvPicPr>
            <a:picLocks noChangeAspect="1"/>
          </p:cNvPicPr>
          <p:nvPr/>
        </p:nvPicPr>
        <p:blipFill>
          <a:blip r:embed="rId3"/>
          <a:stretch>
            <a:fillRect/>
          </a:stretch>
        </p:blipFill>
        <p:spPr>
          <a:xfrm>
            <a:off x="243417" y="1459200"/>
            <a:ext cx="7433208" cy="4100942"/>
          </a:xfrm>
          <a:prstGeom prst="rect">
            <a:avLst/>
          </a:prstGeom>
          <a:noFill/>
        </p:spPr>
      </p:pic>
      <p:sp>
        <p:nvSpPr>
          <p:cNvPr id="9" name="Text Placeholder 3">
            <a:extLst>
              <a:ext uri="{FF2B5EF4-FFF2-40B4-BE49-F238E27FC236}">
                <a16:creationId xmlns:a16="http://schemas.microsoft.com/office/drawing/2014/main" id="{C581C7CE-D94B-92B5-B3C1-7D24C167F2D1}"/>
              </a:ext>
            </a:extLst>
          </p:cNvPr>
          <p:cNvSpPr>
            <a:spLocks noGrp="1"/>
          </p:cNvSpPr>
          <p:nvPr>
            <p:ph type="body" sz="half" idx="2"/>
          </p:nvPr>
        </p:nvSpPr>
        <p:spPr>
          <a:xfrm>
            <a:off x="7924801" y="2455816"/>
            <a:ext cx="3657600" cy="3563983"/>
          </a:xfrm>
        </p:spPr>
        <p:txBody>
          <a:bodyPr>
            <a:normAutofit/>
          </a:bodyPr>
          <a:lstStyle/>
          <a:p>
            <a:r>
              <a:rPr lang="en-US"/>
              <a:t>- The majority of “bust” players have highly positive sentiment scores</a:t>
            </a:r>
          </a:p>
          <a:p>
            <a:r>
              <a:rPr lang="en-US"/>
              <a:t>- “Not” bust has the highest distribution overall among the positive scores while “yes” bust has the highest distribution among the very negative scores</a:t>
            </a:r>
          </a:p>
          <a:p>
            <a:endParaRPr lang="en-US"/>
          </a:p>
          <a:p>
            <a:endParaRPr lang="en-US"/>
          </a:p>
          <a:p>
            <a:endParaRPr lang="en-US"/>
          </a:p>
          <a:p>
            <a:endParaRPr lang="en-US"/>
          </a:p>
        </p:txBody>
      </p:sp>
    </p:spTree>
    <p:extLst>
      <p:ext uri="{BB962C8B-B14F-4D97-AF65-F5344CB8AC3E}">
        <p14:creationId xmlns:p14="http://schemas.microsoft.com/office/powerpoint/2010/main" val="128323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37A4F4C-1D8A-1EC7-902F-F063DCCDDBF5}"/>
              </a:ext>
            </a:extLst>
          </p:cNvPr>
          <p:cNvSpPr>
            <a:spLocks noGrp="1"/>
          </p:cNvSpPr>
          <p:nvPr>
            <p:ph type="title"/>
          </p:nvPr>
        </p:nvSpPr>
        <p:spPr>
          <a:xfrm>
            <a:off x="1066800" y="304800"/>
            <a:ext cx="10058400" cy="1143000"/>
          </a:xfrm>
        </p:spPr>
        <p:txBody>
          <a:bodyPr anchor="b">
            <a:normAutofit/>
          </a:bodyPr>
          <a:lstStyle/>
          <a:p>
            <a:r>
              <a:rPr lang="en-US">
                <a:effectLst/>
              </a:rPr>
              <a:t>Model 2: SVM  - Linear Kernel 3CV</a:t>
            </a:r>
            <a:endParaRPr lang="en-US"/>
          </a:p>
        </p:txBody>
      </p:sp>
      <p:pic>
        <p:nvPicPr>
          <p:cNvPr id="4" name="Picture 3" descr="A blue squares with white text&#10;&#10;Description automatically generated">
            <a:extLst>
              <a:ext uri="{FF2B5EF4-FFF2-40B4-BE49-F238E27FC236}">
                <a16:creationId xmlns:a16="http://schemas.microsoft.com/office/drawing/2014/main" id="{42E859DF-343C-ED27-9B44-4341A9CA4CD4}"/>
              </a:ext>
            </a:extLst>
          </p:cNvPr>
          <p:cNvPicPr>
            <a:picLocks noChangeAspect="1"/>
          </p:cNvPicPr>
          <p:nvPr/>
        </p:nvPicPr>
        <p:blipFill>
          <a:blip r:embed="rId3"/>
          <a:stretch>
            <a:fillRect/>
          </a:stretch>
        </p:blipFill>
        <p:spPr>
          <a:xfrm>
            <a:off x="1066800" y="1723263"/>
            <a:ext cx="10058400" cy="4249674"/>
          </a:xfrm>
          <a:prstGeom prst="rect">
            <a:avLst/>
          </a:prstGeom>
          <a:noFill/>
        </p:spPr>
      </p:pic>
    </p:spTree>
    <p:extLst>
      <p:ext uri="{BB962C8B-B14F-4D97-AF65-F5344CB8AC3E}">
        <p14:creationId xmlns:p14="http://schemas.microsoft.com/office/powerpoint/2010/main" val="78952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F8B4A-9EBB-ACF4-0A35-D1163E2BEDE0}"/>
              </a:ext>
            </a:extLst>
          </p:cNvPr>
          <p:cNvSpPr>
            <a:spLocks noGrp="1"/>
          </p:cNvSpPr>
          <p:nvPr>
            <p:ph type="title"/>
          </p:nvPr>
        </p:nvSpPr>
        <p:spPr/>
        <p:txBody>
          <a:bodyPr/>
          <a:lstStyle/>
          <a:p>
            <a:r>
              <a:rPr lang="en-US"/>
              <a:t>Sentiment Analysis to predict Player Success</a:t>
            </a:r>
          </a:p>
        </p:txBody>
      </p:sp>
      <p:pic>
        <p:nvPicPr>
          <p:cNvPr id="11" name="Content Placeholder 10">
            <a:extLst>
              <a:ext uri="{FF2B5EF4-FFF2-40B4-BE49-F238E27FC236}">
                <a16:creationId xmlns:a16="http://schemas.microsoft.com/office/drawing/2014/main" id="{BA4C3A83-01CA-92B3-BA55-5B5AA4634B7E}"/>
              </a:ext>
            </a:extLst>
          </p:cNvPr>
          <p:cNvPicPr>
            <a:picLocks noGrp="1" noChangeAspect="1"/>
          </p:cNvPicPr>
          <p:nvPr>
            <p:ph sz="half" idx="2"/>
          </p:nvPr>
        </p:nvPicPr>
        <p:blipFill>
          <a:blip r:embed="rId3"/>
          <a:stretch>
            <a:fillRect/>
          </a:stretch>
        </p:blipFill>
        <p:spPr>
          <a:xfrm>
            <a:off x="6233504" y="2035124"/>
            <a:ext cx="5528923" cy="3705920"/>
          </a:xfrm>
          <a:prstGeom prst="rect">
            <a:avLst/>
          </a:prstGeom>
        </p:spPr>
      </p:pic>
      <p:pic>
        <p:nvPicPr>
          <p:cNvPr id="15" name="Picture 14">
            <a:extLst>
              <a:ext uri="{FF2B5EF4-FFF2-40B4-BE49-F238E27FC236}">
                <a16:creationId xmlns:a16="http://schemas.microsoft.com/office/drawing/2014/main" id="{BEBB8A9B-ED5A-20A6-D5A3-14D1CB6E7E59}"/>
              </a:ext>
            </a:extLst>
          </p:cNvPr>
          <p:cNvPicPr>
            <a:picLocks noChangeAspect="1"/>
          </p:cNvPicPr>
          <p:nvPr/>
        </p:nvPicPr>
        <p:blipFill>
          <a:blip r:embed="rId4"/>
          <a:stretch>
            <a:fillRect/>
          </a:stretch>
        </p:blipFill>
        <p:spPr>
          <a:xfrm>
            <a:off x="363447" y="2035124"/>
            <a:ext cx="5324692" cy="3705920"/>
          </a:xfrm>
          <a:prstGeom prst="rect">
            <a:avLst/>
          </a:prstGeom>
        </p:spPr>
      </p:pic>
    </p:spTree>
    <p:extLst>
      <p:ext uri="{BB962C8B-B14F-4D97-AF65-F5344CB8AC3E}">
        <p14:creationId xmlns:p14="http://schemas.microsoft.com/office/powerpoint/2010/main" val="255346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C394C2-6789-22B2-CAA3-ED8A6CE67ECB}"/>
              </a:ext>
            </a:extLst>
          </p:cNvPr>
          <p:cNvPicPr>
            <a:picLocks noChangeAspect="1"/>
          </p:cNvPicPr>
          <p:nvPr/>
        </p:nvPicPr>
        <p:blipFill>
          <a:blip r:embed="rId3"/>
          <a:stretch>
            <a:fillRect/>
          </a:stretch>
        </p:blipFill>
        <p:spPr>
          <a:xfrm>
            <a:off x="120650" y="381573"/>
            <a:ext cx="11950700" cy="6094855"/>
          </a:xfrm>
          <a:prstGeom prst="rect">
            <a:avLst/>
          </a:prstGeom>
          <a:noFill/>
        </p:spPr>
      </p:pic>
    </p:spTree>
    <p:extLst>
      <p:ext uri="{BB962C8B-B14F-4D97-AF65-F5344CB8AC3E}">
        <p14:creationId xmlns:p14="http://schemas.microsoft.com/office/powerpoint/2010/main" val="3653070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877D-258F-599D-922F-8B83244868CC}"/>
              </a:ext>
            </a:extLst>
          </p:cNvPr>
          <p:cNvSpPr>
            <a:spLocks noGrp="1"/>
          </p:cNvSpPr>
          <p:nvPr>
            <p:ph type="title"/>
          </p:nvPr>
        </p:nvSpPr>
        <p:spPr>
          <a:xfrm>
            <a:off x="227350" y="342752"/>
            <a:ext cx="10058400" cy="1143000"/>
          </a:xfrm>
        </p:spPr>
        <p:txBody>
          <a:bodyPr>
            <a:normAutofit/>
          </a:bodyPr>
          <a:lstStyle/>
          <a:p>
            <a:r>
              <a:rPr lang="en-US" sz="3200"/>
              <a:t>Model 5: Latent Dirichlet Allocation (LDA)</a:t>
            </a:r>
            <a:br>
              <a:rPr lang="en-US" sz="1800">
                <a:effectLst/>
                <a:latin typeface="Calibri" panose="020F0502020204030204" pitchFamily="34" charset="0"/>
                <a:ea typeface="Calibri" panose="020F0502020204030204" pitchFamily="34" charset="0"/>
                <a:cs typeface="Times New Roman" panose="02020603050405020304" pitchFamily="18" charset="0"/>
              </a:rPr>
            </a:br>
            <a:endParaRPr lang="en-US"/>
          </a:p>
        </p:txBody>
      </p:sp>
      <p:pic>
        <p:nvPicPr>
          <p:cNvPr id="6" name="Picture 5">
            <a:extLst>
              <a:ext uri="{FF2B5EF4-FFF2-40B4-BE49-F238E27FC236}">
                <a16:creationId xmlns:a16="http://schemas.microsoft.com/office/drawing/2014/main" id="{8FBC9A7D-A9BF-8617-89B1-F6BEA074F096}"/>
              </a:ext>
            </a:extLst>
          </p:cNvPr>
          <p:cNvPicPr>
            <a:picLocks noChangeAspect="1"/>
          </p:cNvPicPr>
          <p:nvPr/>
        </p:nvPicPr>
        <p:blipFill rotWithShape="1">
          <a:blip r:embed="rId3"/>
          <a:srcRect r="15491" b="1993"/>
          <a:stretch/>
        </p:blipFill>
        <p:spPr>
          <a:xfrm>
            <a:off x="7377655" y="342752"/>
            <a:ext cx="3539500" cy="2437801"/>
          </a:xfrm>
          <a:prstGeom prst="rect">
            <a:avLst/>
          </a:prstGeom>
        </p:spPr>
      </p:pic>
      <p:sp>
        <p:nvSpPr>
          <p:cNvPr id="9" name="TextBox 8">
            <a:extLst>
              <a:ext uri="{FF2B5EF4-FFF2-40B4-BE49-F238E27FC236}">
                <a16:creationId xmlns:a16="http://schemas.microsoft.com/office/drawing/2014/main" id="{487FCEAA-9D6D-0992-0131-9DC9F322D024}"/>
              </a:ext>
            </a:extLst>
          </p:cNvPr>
          <p:cNvSpPr txBox="1"/>
          <p:nvPr/>
        </p:nvSpPr>
        <p:spPr>
          <a:xfrm>
            <a:off x="7225598" y="4442339"/>
            <a:ext cx="4259705" cy="1692771"/>
          </a:xfrm>
          <a:prstGeom prst="rect">
            <a:avLst/>
          </a:prstGeom>
          <a:noFill/>
        </p:spPr>
        <p:txBody>
          <a:bodyPr wrap="square" lIns="91440" tIns="45720" rIns="91440" bIns="45720" anchor="t">
            <a:spAutoFit/>
          </a:bodyPr>
          <a:lstStyle/>
          <a:p>
            <a:r>
              <a:rPr lang="en-US" sz="2400">
                <a:latin typeface="Calibri"/>
                <a:cs typeface="Calibri"/>
              </a:rPr>
              <a:t>- </a:t>
            </a:r>
            <a:r>
              <a:rPr lang="en-US" sz="1600">
                <a:latin typeface="Calibri"/>
                <a:cs typeface="Calibri"/>
              </a:rPr>
              <a:t>Grid search using Coherence Scores </a:t>
            </a:r>
          </a:p>
          <a:p>
            <a:r>
              <a:rPr lang="en-US" sz="1600" b="1">
                <a:latin typeface="Calibri"/>
                <a:cs typeface="Calibri"/>
              </a:rPr>
              <a:t>pyLDAvis</a:t>
            </a:r>
            <a:r>
              <a:rPr lang="en-US" sz="1600">
                <a:latin typeface="Calibri"/>
                <a:cs typeface="Calibri"/>
              </a:rPr>
              <a:t> :  file:///C:/Users/sinti/Syracuse%20University/IST-736/Final%20Project/LDA%20Analysis/lda_visualization.html</a:t>
            </a:r>
          </a:p>
        </p:txBody>
      </p:sp>
      <p:sp>
        <p:nvSpPr>
          <p:cNvPr id="13" name="TextBox 12">
            <a:extLst>
              <a:ext uri="{FF2B5EF4-FFF2-40B4-BE49-F238E27FC236}">
                <a16:creationId xmlns:a16="http://schemas.microsoft.com/office/drawing/2014/main" id="{AABDD71B-7632-C1CF-C002-73BDC5090D44}"/>
              </a:ext>
            </a:extLst>
          </p:cNvPr>
          <p:cNvSpPr txBox="1"/>
          <p:nvPr/>
        </p:nvSpPr>
        <p:spPr>
          <a:xfrm>
            <a:off x="423473" y="1199331"/>
            <a:ext cx="6093500" cy="1415772"/>
          </a:xfrm>
          <a:prstGeom prst="rect">
            <a:avLst/>
          </a:prstGeom>
          <a:noFill/>
        </p:spPr>
        <p:txBody>
          <a:bodyPr wrap="square" lIns="91440" tIns="45720" rIns="91440" bIns="45720" anchor="t">
            <a:spAutoFit/>
          </a:bodyPr>
          <a:lstStyle/>
          <a:p>
            <a:r>
              <a:rPr lang="en-US" u="sng"/>
              <a:t>Main Themes:</a:t>
            </a:r>
          </a:p>
          <a:p>
            <a:endParaRPr lang="en-US"/>
          </a:p>
          <a:p>
            <a:r>
              <a:rPr lang="en-US" u="sng"/>
              <a:t>Game and Skills: </a:t>
            </a:r>
            <a:r>
              <a:rPr lang="en-US" sz="1600">
                <a:latin typeface="Calibri"/>
                <a:cs typeface="Calibri"/>
              </a:rPr>
              <a:t>Topics #1, #2, #3, and #6 focus on aspects related to the players' performance in the game, including shooting, scoring, and defense</a:t>
            </a:r>
          </a:p>
        </p:txBody>
      </p:sp>
      <p:sp>
        <p:nvSpPr>
          <p:cNvPr id="15" name="TextBox 14">
            <a:extLst>
              <a:ext uri="{FF2B5EF4-FFF2-40B4-BE49-F238E27FC236}">
                <a16:creationId xmlns:a16="http://schemas.microsoft.com/office/drawing/2014/main" id="{CFF01B8E-DC6B-44B5-6505-6C8F653E7D09}"/>
              </a:ext>
            </a:extLst>
          </p:cNvPr>
          <p:cNvSpPr txBox="1"/>
          <p:nvPr/>
        </p:nvSpPr>
        <p:spPr>
          <a:xfrm>
            <a:off x="423473" y="2826615"/>
            <a:ext cx="6093500" cy="923330"/>
          </a:xfrm>
          <a:prstGeom prst="rect">
            <a:avLst/>
          </a:prstGeom>
          <a:noFill/>
        </p:spPr>
        <p:txBody>
          <a:bodyPr wrap="square" lIns="91440" tIns="45720" rIns="91440" bIns="45720" anchor="t">
            <a:spAutoFit/>
          </a:bodyPr>
          <a:lstStyle/>
          <a:p>
            <a:r>
              <a:rPr lang="en-US" u="sng"/>
              <a:t>Strength and Physical Attributes</a:t>
            </a:r>
            <a:r>
              <a:rPr lang="en-US"/>
              <a:t>: </a:t>
            </a:r>
            <a:r>
              <a:rPr lang="en-US">
                <a:latin typeface="Calibri"/>
                <a:cs typeface="Calibri"/>
              </a:rPr>
              <a:t>Topics #4, #9, and #15 emphasize the importance of strength, body control, and physicality in the players' game.</a:t>
            </a:r>
          </a:p>
        </p:txBody>
      </p:sp>
      <p:sp>
        <p:nvSpPr>
          <p:cNvPr id="17" name="TextBox 16">
            <a:extLst>
              <a:ext uri="{FF2B5EF4-FFF2-40B4-BE49-F238E27FC236}">
                <a16:creationId xmlns:a16="http://schemas.microsoft.com/office/drawing/2014/main" id="{06EE486F-5C4C-AE36-E672-358D60987370}"/>
              </a:ext>
            </a:extLst>
          </p:cNvPr>
          <p:cNvSpPr txBox="1"/>
          <p:nvPr/>
        </p:nvSpPr>
        <p:spPr>
          <a:xfrm>
            <a:off x="423473" y="3802394"/>
            <a:ext cx="6093500" cy="1200329"/>
          </a:xfrm>
          <a:prstGeom prst="rect">
            <a:avLst/>
          </a:prstGeom>
          <a:noFill/>
        </p:spPr>
        <p:txBody>
          <a:bodyPr wrap="square" lIns="91440" tIns="45720" rIns="91440" bIns="45720" anchor="t">
            <a:spAutoFit/>
          </a:bodyPr>
          <a:lstStyle/>
          <a:p>
            <a:r>
              <a:rPr lang="en-US" u="sng"/>
              <a:t>NBA and Professional Level</a:t>
            </a:r>
            <a:r>
              <a:rPr lang="en-US"/>
              <a:t>: </a:t>
            </a:r>
            <a:r>
              <a:rPr lang="en-US">
                <a:latin typeface="Calibri"/>
                <a:cs typeface="Calibri"/>
              </a:rPr>
              <a:t>Topics #2, #3, #5, #7, and #17 mention the NBA and professional basketball, indicating that the players' readiness for the NBA or a similar level is a recurring theme.</a:t>
            </a:r>
          </a:p>
        </p:txBody>
      </p:sp>
      <p:sp>
        <p:nvSpPr>
          <p:cNvPr id="19" name="TextBox 18">
            <a:extLst>
              <a:ext uri="{FF2B5EF4-FFF2-40B4-BE49-F238E27FC236}">
                <a16:creationId xmlns:a16="http://schemas.microsoft.com/office/drawing/2014/main" id="{3B49F6BC-D1CD-9E00-D109-AD6E5E6756CB}"/>
              </a:ext>
            </a:extLst>
          </p:cNvPr>
          <p:cNvSpPr txBox="1"/>
          <p:nvPr/>
        </p:nvSpPr>
        <p:spPr>
          <a:xfrm>
            <a:off x="423473" y="5020418"/>
            <a:ext cx="6093500" cy="923330"/>
          </a:xfrm>
          <a:prstGeom prst="rect">
            <a:avLst/>
          </a:prstGeom>
          <a:noFill/>
        </p:spPr>
        <p:txBody>
          <a:bodyPr wrap="square" lIns="91440" tIns="45720" rIns="91440" bIns="45720" anchor="t">
            <a:spAutoFit/>
          </a:bodyPr>
          <a:lstStyle/>
          <a:p>
            <a:r>
              <a:rPr lang="en-US" u="sng"/>
              <a:t>Ball Handling and Passing: </a:t>
            </a:r>
            <a:r>
              <a:rPr lang="en-US">
                <a:latin typeface="Calibri"/>
                <a:cs typeface="Calibri"/>
              </a:rPr>
              <a:t>Topics #13, #16, #21, and #22 touch on the players' ball-handling, passing, and playmaking abilities. </a:t>
            </a:r>
          </a:p>
        </p:txBody>
      </p:sp>
      <p:sp>
        <p:nvSpPr>
          <p:cNvPr id="4" name="TextBox 3">
            <a:extLst>
              <a:ext uri="{FF2B5EF4-FFF2-40B4-BE49-F238E27FC236}">
                <a16:creationId xmlns:a16="http://schemas.microsoft.com/office/drawing/2014/main" id="{C98F3BD4-2DE3-3B3A-7104-12973233A5CD}"/>
              </a:ext>
            </a:extLst>
          </p:cNvPr>
          <p:cNvSpPr txBox="1"/>
          <p:nvPr/>
        </p:nvSpPr>
        <p:spPr>
          <a:xfrm>
            <a:off x="7225597" y="2872782"/>
            <a:ext cx="4259706" cy="1200329"/>
          </a:xfrm>
          <a:prstGeom prst="rect">
            <a:avLst/>
          </a:prstGeom>
          <a:noFill/>
        </p:spPr>
        <p:txBody>
          <a:bodyPr wrap="square" lIns="91440" tIns="45720" rIns="91440" bIns="45720" anchor="t">
            <a:spAutoFit/>
          </a:bodyPr>
          <a:lstStyle/>
          <a:p>
            <a:r>
              <a:rPr lang="en-US" u="sng"/>
              <a:t>Shooting and Shooting Range: </a:t>
            </a:r>
            <a:r>
              <a:rPr lang="en-US">
                <a:latin typeface="Calibri"/>
                <a:cs typeface="Calibri"/>
              </a:rPr>
              <a:t>Topics #10, #12, #19, and #20 highlight the players' shooting abilities and range, including three-point shooting and midrange skills.</a:t>
            </a:r>
          </a:p>
        </p:txBody>
      </p:sp>
    </p:spTree>
    <p:extLst>
      <p:ext uri="{BB962C8B-B14F-4D97-AF65-F5344CB8AC3E}">
        <p14:creationId xmlns:p14="http://schemas.microsoft.com/office/powerpoint/2010/main" val="160566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A3614-AF10-DBFE-102E-6524C4B6AC18}"/>
              </a:ext>
            </a:extLst>
          </p:cNvPr>
          <p:cNvSpPr>
            <a:spLocks noGrp="1"/>
          </p:cNvSpPr>
          <p:nvPr>
            <p:ph type="title"/>
          </p:nvPr>
        </p:nvSpPr>
        <p:spPr/>
        <p:txBody>
          <a:bodyPr/>
          <a:lstStyle/>
          <a:p>
            <a:r>
              <a:rPr lang="en-US"/>
              <a:t>CNN vs. LSTM (plain)</a:t>
            </a:r>
          </a:p>
        </p:txBody>
      </p:sp>
      <p:pic>
        <p:nvPicPr>
          <p:cNvPr id="5" name="Content Placeholder 4" descr="A graph of loss and accuracy&#10;&#10;Description automatically generated">
            <a:extLst>
              <a:ext uri="{FF2B5EF4-FFF2-40B4-BE49-F238E27FC236}">
                <a16:creationId xmlns:a16="http://schemas.microsoft.com/office/drawing/2014/main" id="{D08EC1F8-B5F1-DDC5-308D-5E12B8B07AC5}"/>
              </a:ext>
            </a:extLst>
          </p:cNvPr>
          <p:cNvPicPr>
            <a:picLocks noGrp="1" noChangeAspect="1"/>
          </p:cNvPicPr>
          <p:nvPr>
            <p:ph sz="half" idx="1"/>
          </p:nvPr>
        </p:nvPicPr>
        <p:blipFill>
          <a:blip r:embed="rId2"/>
          <a:stretch>
            <a:fillRect/>
          </a:stretch>
        </p:blipFill>
        <p:spPr>
          <a:xfrm>
            <a:off x="1070512" y="1893480"/>
            <a:ext cx="4846320" cy="4092320"/>
          </a:xfrm>
        </p:spPr>
      </p:pic>
      <p:pic>
        <p:nvPicPr>
          <p:cNvPr id="6" name="Content Placeholder 5" descr="A graph of loss and accuracy&#10;&#10;Description automatically generated">
            <a:extLst>
              <a:ext uri="{FF2B5EF4-FFF2-40B4-BE49-F238E27FC236}">
                <a16:creationId xmlns:a16="http://schemas.microsoft.com/office/drawing/2014/main" id="{399B9096-E51E-85DD-8E9C-C64870BCBD50}"/>
              </a:ext>
            </a:extLst>
          </p:cNvPr>
          <p:cNvPicPr>
            <a:picLocks noGrp="1" noChangeAspect="1"/>
          </p:cNvPicPr>
          <p:nvPr>
            <p:ph sz="half" idx="2"/>
          </p:nvPr>
        </p:nvPicPr>
        <p:blipFill>
          <a:blip r:embed="rId3"/>
          <a:stretch>
            <a:fillRect/>
          </a:stretch>
        </p:blipFill>
        <p:spPr>
          <a:xfrm>
            <a:off x="6486698" y="1923168"/>
            <a:ext cx="4846320" cy="4092320"/>
          </a:xfrm>
        </p:spPr>
      </p:pic>
    </p:spTree>
    <p:extLst>
      <p:ext uri="{BB962C8B-B14F-4D97-AF65-F5344CB8AC3E}">
        <p14:creationId xmlns:p14="http://schemas.microsoft.com/office/powerpoint/2010/main" val="88894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A15FF-BFC3-4F01-75D8-B46E00D7D5AA}"/>
              </a:ext>
            </a:extLst>
          </p:cNvPr>
          <p:cNvSpPr>
            <a:spLocks noGrp="1"/>
          </p:cNvSpPr>
          <p:nvPr>
            <p:ph type="title"/>
          </p:nvPr>
        </p:nvSpPr>
        <p:spPr/>
        <p:txBody>
          <a:bodyPr/>
          <a:lstStyle/>
          <a:p>
            <a:r>
              <a:rPr lang="en-US"/>
              <a:t>CNN (GloVe vs. Word2Vec Embeddings)</a:t>
            </a:r>
          </a:p>
        </p:txBody>
      </p:sp>
      <p:pic>
        <p:nvPicPr>
          <p:cNvPr id="5" name="Content Placeholder 4" descr="A graph of a graph with different colored lines&#10;&#10;Description automatically generated">
            <a:extLst>
              <a:ext uri="{FF2B5EF4-FFF2-40B4-BE49-F238E27FC236}">
                <a16:creationId xmlns:a16="http://schemas.microsoft.com/office/drawing/2014/main" id="{2AE21AED-ADBF-B8ED-B22E-929B3B00772D}"/>
              </a:ext>
            </a:extLst>
          </p:cNvPr>
          <p:cNvPicPr>
            <a:picLocks noGrp="1" noChangeAspect="1"/>
          </p:cNvPicPr>
          <p:nvPr>
            <p:ph sz="half" idx="1"/>
          </p:nvPr>
        </p:nvPicPr>
        <p:blipFill>
          <a:blip r:embed="rId2"/>
          <a:stretch>
            <a:fillRect/>
          </a:stretch>
        </p:blipFill>
        <p:spPr>
          <a:xfrm>
            <a:off x="948047" y="1925498"/>
            <a:ext cx="4846320" cy="3944167"/>
          </a:xfrm>
        </p:spPr>
      </p:pic>
      <p:pic>
        <p:nvPicPr>
          <p:cNvPr id="6" name="Content Placeholder 5" descr="A graph of loss and validation losses and accracracraccies&#10;&#10;Description automatically generated">
            <a:extLst>
              <a:ext uri="{FF2B5EF4-FFF2-40B4-BE49-F238E27FC236}">
                <a16:creationId xmlns:a16="http://schemas.microsoft.com/office/drawing/2014/main" id="{5A01409B-4EAE-1911-9FC3-B08E3EBE5E23}"/>
              </a:ext>
            </a:extLst>
          </p:cNvPr>
          <p:cNvPicPr>
            <a:picLocks noGrp="1" noChangeAspect="1"/>
          </p:cNvPicPr>
          <p:nvPr>
            <p:ph sz="half" idx="2"/>
          </p:nvPr>
        </p:nvPicPr>
        <p:blipFill>
          <a:blip r:embed="rId3"/>
          <a:stretch>
            <a:fillRect/>
          </a:stretch>
        </p:blipFill>
        <p:spPr>
          <a:xfrm>
            <a:off x="6170023" y="1930434"/>
            <a:ext cx="4846320" cy="3835333"/>
          </a:xfrm>
        </p:spPr>
      </p:pic>
    </p:spTree>
    <p:extLst>
      <p:ext uri="{BB962C8B-B14F-4D97-AF65-F5344CB8AC3E}">
        <p14:creationId xmlns:p14="http://schemas.microsoft.com/office/powerpoint/2010/main" val="323377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FAA10-F600-7AF1-83E7-E0C23792D5C0}"/>
              </a:ext>
            </a:extLst>
          </p:cNvPr>
          <p:cNvSpPr>
            <a:spLocks noGrp="1"/>
          </p:cNvSpPr>
          <p:nvPr>
            <p:ph type="title"/>
          </p:nvPr>
        </p:nvSpPr>
        <p:spPr/>
        <p:txBody>
          <a:bodyPr/>
          <a:lstStyle/>
          <a:p>
            <a:r>
              <a:rPr lang="en-US"/>
              <a:t>CCN with Word2Vec Embeddings – 5-fold Cross Validation Training/Validation</a:t>
            </a:r>
          </a:p>
        </p:txBody>
      </p:sp>
      <p:pic>
        <p:nvPicPr>
          <p:cNvPr id="5" name="Picture 4" descr="A screenshot of a computer screen&#10;&#10;Description automatically generated">
            <a:extLst>
              <a:ext uri="{FF2B5EF4-FFF2-40B4-BE49-F238E27FC236}">
                <a16:creationId xmlns:a16="http://schemas.microsoft.com/office/drawing/2014/main" id="{9A3261B1-CB6F-BDEA-EF0C-03FF8A41B20B}"/>
              </a:ext>
            </a:extLst>
          </p:cNvPr>
          <p:cNvPicPr>
            <a:picLocks noChangeAspect="1"/>
          </p:cNvPicPr>
          <p:nvPr/>
        </p:nvPicPr>
        <p:blipFill>
          <a:blip r:embed="rId2"/>
          <a:stretch>
            <a:fillRect/>
          </a:stretch>
        </p:blipFill>
        <p:spPr>
          <a:xfrm>
            <a:off x="1025118" y="1501944"/>
            <a:ext cx="10630225" cy="5221804"/>
          </a:xfrm>
          <a:prstGeom prst="rect">
            <a:avLst/>
          </a:prstGeom>
        </p:spPr>
      </p:pic>
    </p:spTree>
    <p:extLst>
      <p:ext uri="{BB962C8B-B14F-4D97-AF65-F5344CB8AC3E}">
        <p14:creationId xmlns:p14="http://schemas.microsoft.com/office/powerpoint/2010/main" val="278542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90695-5935-25D7-BADA-247BB667E4D2}"/>
              </a:ext>
            </a:extLst>
          </p:cNvPr>
          <p:cNvSpPr>
            <a:spLocks noGrp="1"/>
          </p:cNvSpPr>
          <p:nvPr>
            <p:ph type="title"/>
          </p:nvPr>
        </p:nvSpPr>
        <p:spPr/>
        <p:txBody>
          <a:bodyPr/>
          <a:lstStyle/>
          <a:p>
            <a:r>
              <a:rPr lang="en-US"/>
              <a:t>CCN with </a:t>
            </a:r>
            <a:r>
              <a:rPr lang="en-US" err="1"/>
              <a:t>GloVe</a:t>
            </a:r>
            <a:r>
              <a:rPr lang="en-US"/>
              <a:t> Embeddings – 5-fold Cross Validation Training/Validation</a:t>
            </a:r>
          </a:p>
        </p:txBody>
      </p:sp>
      <p:pic>
        <p:nvPicPr>
          <p:cNvPr id="7" name="Picture 6" descr="A screenshot of a computer screen&#10;&#10;Description automatically generated">
            <a:extLst>
              <a:ext uri="{FF2B5EF4-FFF2-40B4-BE49-F238E27FC236}">
                <a16:creationId xmlns:a16="http://schemas.microsoft.com/office/drawing/2014/main" id="{2CB6157C-CBA6-03B4-0F6E-9A30CFE930FE}"/>
              </a:ext>
            </a:extLst>
          </p:cNvPr>
          <p:cNvPicPr>
            <a:picLocks noChangeAspect="1"/>
          </p:cNvPicPr>
          <p:nvPr/>
        </p:nvPicPr>
        <p:blipFill>
          <a:blip r:embed="rId2"/>
          <a:stretch>
            <a:fillRect/>
          </a:stretch>
        </p:blipFill>
        <p:spPr>
          <a:xfrm>
            <a:off x="1064196" y="1475863"/>
            <a:ext cx="10154788" cy="5182787"/>
          </a:xfrm>
          <a:prstGeom prst="rect">
            <a:avLst/>
          </a:prstGeom>
        </p:spPr>
      </p:pic>
    </p:spTree>
    <p:extLst>
      <p:ext uri="{BB962C8B-B14F-4D97-AF65-F5344CB8AC3E}">
        <p14:creationId xmlns:p14="http://schemas.microsoft.com/office/powerpoint/2010/main" val="122292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8C8F6-CE35-64E4-E6E9-53BF0D381681}"/>
              </a:ext>
            </a:extLst>
          </p:cNvPr>
          <p:cNvSpPr>
            <a:spLocks noGrp="1"/>
          </p:cNvSpPr>
          <p:nvPr>
            <p:ph type="ctrTitle"/>
          </p:nvPr>
        </p:nvSpPr>
        <p:spPr>
          <a:xfrm>
            <a:off x="5638800" y="711200"/>
            <a:ext cx="5486400" cy="952500"/>
          </a:xfrm>
        </p:spPr>
        <p:txBody>
          <a:bodyPr/>
          <a:lstStyle/>
          <a:p>
            <a:r>
              <a:rPr lang="en-US"/>
              <a:t>Introduction</a:t>
            </a:r>
          </a:p>
        </p:txBody>
      </p:sp>
      <p:sp>
        <p:nvSpPr>
          <p:cNvPr id="3" name="Subtitle 2">
            <a:extLst>
              <a:ext uri="{FF2B5EF4-FFF2-40B4-BE49-F238E27FC236}">
                <a16:creationId xmlns:a16="http://schemas.microsoft.com/office/drawing/2014/main" id="{25EAD844-FFBA-57B9-9C46-495EC544757D}"/>
              </a:ext>
            </a:extLst>
          </p:cNvPr>
          <p:cNvSpPr>
            <a:spLocks noGrp="1"/>
          </p:cNvSpPr>
          <p:nvPr>
            <p:ph type="subTitle" idx="1"/>
          </p:nvPr>
        </p:nvSpPr>
        <p:spPr>
          <a:xfrm>
            <a:off x="5638800" y="1714500"/>
            <a:ext cx="5486400" cy="3733800"/>
          </a:xfrm>
        </p:spPr>
        <p:txBody>
          <a:bodyPr vert="horz" lIns="91440" tIns="45720" rIns="91440" bIns="45720" rtlCol="0" anchor="t">
            <a:normAutofit/>
          </a:bodyPr>
          <a:lstStyle/>
          <a:p>
            <a:pPr marL="342900" indent="-342900">
              <a:buFont typeface="Wingdings" panose="020B0604020202020204" pitchFamily="34" charset="0"/>
              <a:buChar char="q"/>
            </a:pPr>
            <a:r>
              <a:rPr lang="en-US" sz="2600">
                <a:solidFill>
                  <a:schemeClr val="tx1"/>
                </a:solidFill>
                <a:latin typeface="Calibri"/>
                <a:cs typeface="Calibri"/>
              </a:rPr>
              <a:t>Compile features from a scouting report using text mining</a:t>
            </a:r>
          </a:p>
          <a:p>
            <a:pPr marL="342900" indent="-342900">
              <a:buFont typeface="Wingdings" panose="020B0604020202020204" pitchFamily="34" charset="0"/>
              <a:buChar char="q"/>
            </a:pPr>
            <a:r>
              <a:rPr lang="en-US" sz="2600">
                <a:solidFill>
                  <a:schemeClr val="tx1"/>
                </a:solidFill>
                <a:latin typeface="Calibri"/>
                <a:cs typeface="Calibri"/>
              </a:rPr>
              <a:t>Build labels for a supervised dataset</a:t>
            </a:r>
          </a:p>
          <a:p>
            <a:pPr marL="342900" indent="-342900">
              <a:buFont typeface="Wingdings" panose="020B0604020202020204" pitchFamily="34" charset="0"/>
              <a:buChar char="q"/>
            </a:pPr>
            <a:r>
              <a:rPr lang="en-US" sz="2600">
                <a:solidFill>
                  <a:schemeClr val="tx1"/>
                </a:solidFill>
                <a:latin typeface="Calibri"/>
                <a:cs typeface="Calibri"/>
              </a:rPr>
              <a:t>Calculate sentiment and topics</a:t>
            </a:r>
          </a:p>
          <a:p>
            <a:pPr marL="342900" indent="-342900">
              <a:buFont typeface="Wingdings" panose="020B0604020202020204" pitchFamily="34" charset="0"/>
              <a:buChar char="q"/>
            </a:pPr>
            <a:r>
              <a:rPr lang="en-US" sz="2600">
                <a:solidFill>
                  <a:schemeClr val="tx1"/>
                </a:solidFill>
                <a:latin typeface="Calibri"/>
                <a:cs typeface="Calibri"/>
              </a:rPr>
              <a:t>Predict which players are a bust</a:t>
            </a:r>
          </a:p>
          <a:p>
            <a:endParaRPr lang="en-US"/>
          </a:p>
        </p:txBody>
      </p:sp>
    </p:spTree>
    <p:extLst>
      <p:ext uri="{BB962C8B-B14F-4D97-AF65-F5344CB8AC3E}">
        <p14:creationId xmlns:p14="http://schemas.microsoft.com/office/powerpoint/2010/main" val="25813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502D-58CD-5F23-2F61-339C3C5B6E6B}"/>
              </a:ext>
            </a:extLst>
          </p:cNvPr>
          <p:cNvSpPr>
            <a:spLocks noGrp="1"/>
          </p:cNvSpPr>
          <p:nvPr>
            <p:ph type="title"/>
          </p:nvPr>
        </p:nvSpPr>
        <p:spPr>
          <a:xfrm>
            <a:off x="1377820" y="-223935"/>
            <a:ext cx="10058400" cy="1143000"/>
          </a:xfrm>
        </p:spPr>
        <p:txBody>
          <a:bodyPr/>
          <a:lstStyle/>
          <a:p>
            <a:r>
              <a:rPr lang="en-US" dirty="0"/>
              <a:t>Combined Features – Swipe Left? Or Right? NB, DT, S</a:t>
            </a:r>
          </a:p>
        </p:txBody>
      </p:sp>
      <p:pic>
        <p:nvPicPr>
          <p:cNvPr id="5" name="Picture 4" descr="A person in a suit and tie&#10;&#10;Description automatically generated">
            <a:extLst>
              <a:ext uri="{FF2B5EF4-FFF2-40B4-BE49-F238E27FC236}">
                <a16:creationId xmlns:a16="http://schemas.microsoft.com/office/drawing/2014/main" id="{CDE52A02-E343-9D44-DE9B-A01709DB7301}"/>
              </a:ext>
            </a:extLst>
          </p:cNvPr>
          <p:cNvPicPr>
            <a:picLocks noChangeAspect="1"/>
          </p:cNvPicPr>
          <p:nvPr/>
        </p:nvPicPr>
        <p:blipFill>
          <a:blip r:embed="rId2"/>
          <a:stretch>
            <a:fillRect/>
          </a:stretch>
        </p:blipFill>
        <p:spPr>
          <a:xfrm>
            <a:off x="1614877" y="1590740"/>
            <a:ext cx="880901" cy="1157255"/>
          </a:xfrm>
          <a:prstGeom prst="rect">
            <a:avLst/>
          </a:prstGeom>
        </p:spPr>
      </p:pic>
      <p:pic>
        <p:nvPicPr>
          <p:cNvPr id="6" name="Picture 5" descr="A person in a sports jersey&#10;&#10;Description automatically generated">
            <a:extLst>
              <a:ext uri="{FF2B5EF4-FFF2-40B4-BE49-F238E27FC236}">
                <a16:creationId xmlns:a16="http://schemas.microsoft.com/office/drawing/2014/main" id="{F4DBF070-B7BC-4E24-5688-80811053F08D}"/>
              </a:ext>
            </a:extLst>
          </p:cNvPr>
          <p:cNvPicPr>
            <a:picLocks noChangeAspect="1"/>
          </p:cNvPicPr>
          <p:nvPr/>
        </p:nvPicPr>
        <p:blipFill>
          <a:blip r:embed="rId3"/>
          <a:stretch>
            <a:fillRect/>
          </a:stretch>
        </p:blipFill>
        <p:spPr>
          <a:xfrm>
            <a:off x="6591203" y="1546194"/>
            <a:ext cx="896452" cy="1241166"/>
          </a:xfrm>
          <a:prstGeom prst="rect">
            <a:avLst/>
          </a:prstGeom>
        </p:spPr>
      </p:pic>
      <p:sp>
        <p:nvSpPr>
          <p:cNvPr id="8" name="TextBox 7">
            <a:extLst>
              <a:ext uri="{FF2B5EF4-FFF2-40B4-BE49-F238E27FC236}">
                <a16:creationId xmlns:a16="http://schemas.microsoft.com/office/drawing/2014/main" id="{E8FFBD56-4318-0ABB-CF8B-66C3E4DBB26A}"/>
              </a:ext>
            </a:extLst>
          </p:cNvPr>
          <p:cNvSpPr txBox="1"/>
          <p:nvPr/>
        </p:nvSpPr>
        <p:spPr>
          <a:xfrm>
            <a:off x="1443135" y="2894564"/>
            <a:ext cx="3023118"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Top N-grams for label 'N': </a:t>
            </a:r>
          </a:p>
          <a:p>
            <a:r>
              <a:rPr lang="en-US"/>
              <a:t>standing reach </a:t>
            </a:r>
          </a:p>
          <a:p>
            <a:r>
              <a:rPr lang="en-US"/>
              <a:t>high school </a:t>
            </a:r>
          </a:p>
          <a:p>
            <a:r>
              <a:rPr lang="en-US" err="1"/>
              <a:t>jordan</a:t>
            </a:r>
            <a:r>
              <a:rPr lang="en-US"/>
              <a:t> brand </a:t>
            </a:r>
          </a:p>
          <a:p>
            <a:r>
              <a:rPr lang="en-US"/>
              <a:t>brand classic </a:t>
            </a:r>
          </a:p>
          <a:p>
            <a:r>
              <a:rPr lang="en-US"/>
              <a:t>ball handler </a:t>
            </a:r>
          </a:p>
          <a:p>
            <a:r>
              <a:rPr lang="en-US"/>
              <a:t>next level</a:t>
            </a:r>
          </a:p>
        </p:txBody>
      </p:sp>
      <p:sp>
        <p:nvSpPr>
          <p:cNvPr id="9" name="TextBox 8">
            <a:extLst>
              <a:ext uri="{FF2B5EF4-FFF2-40B4-BE49-F238E27FC236}">
                <a16:creationId xmlns:a16="http://schemas.microsoft.com/office/drawing/2014/main" id="{C872015D-AB21-5EF6-7C16-0B2A18823482}"/>
              </a:ext>
            </a:extLst>
          </p:cNvPr>
          <p:cNvSpPr txBox="1"/>
          <p:nvPr/>
        </p:nvSpPr>
        <p:spPr>
          <a:xfrm>
            <a:off x="6543869" y="2894564"/>
            <a:ext cx="294536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Top N-grams for label 'Y': </a:t>
            </a:r>
          </a:p>
          <a:p>
            <a:r>
              <a:rPr lang="en-US"/>
              <a:t>good job </a:t>
            </a:r>
          </a:p>
          <a:p>
            <a:r>
              <a:rPr lang="en-US" b="1"/>
              <a:t>ball handling</a:t>
            </a:r>
            <a:r>
              <a:rPr lang="en-US"/>
              <a:t> </a:t>
            </a:r>
          </a:p>
          <a:p>
            <a:r>
              <a:rPr lang="en-US"/>
              <a:t>need improve </a:t>
            </a:r>
          </a:p>
          <a:p>
            <a:r>
              <a:rPr lang="en-US"/>
              <a:t>first step </a:t>
            </a:r>
          </a:p>
          <a:p>
            <a:r>
              <a:rPr lang="en-US"/>
              <a:t>jump shot </a:t>
            </a:r>
          </a:p>
          <a:p>
            <a:r>
              <a:rPr lang="en-US"/>
              <a:t>feel game </a:t>
            </a:r>
          </a:p>
        </p:txBody>
      </p:sp>
      <p:sp>
        <p:nvSpPr>
          <p:cNvPr id="11" name="TextBox 10">
            <a:extLst>
              <a:ext uri="{FF2B5EF4-FFF2-40B4-BE49-F238E27FC236}">
                <a16:creationId xmlns:a16="http://schemas.microsoft.com/office/drawing/2014/main" id="{0C0F60EB-1D29-5303-D28D-EF8B9256B28C}"/>
              </a:ext>
            </a:extLst>
          </p:cNvPr>
          <p:cNvSpPr txBox="1"/>
          <p:nvPr/>
        </p:nvSpPr>
        <p:spPr>
          <a:xfrm>
            <a:off x="6543868" y="4978398"/>
            <a:ext cx="337042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Top Branches: </a:t>
            </a:r>
            <a:endParaRPr lang="en-US"/>
          </a:p>
          <a:p>
            <a:r>
              <a:rPr lang="en-US">
                <a:solidFill>
                  <a:srgbClr val="FFFF00"/>
                </a:solidFill>
              </a:rPr>
              <a:t>detail &gt;0.186 </a:t>
            </a:r>
            <a:endParaRPr lang="en-US"/>
          </a:p>
          <a:p>
            <a:r>
              <a:rPr lang="en-US">
                <a:solidFill>
                  <a:srgbClr val="FFFF00"/>
                </a:solidFill>
              </a:rPr>
              <a:t>school&gt;1.5</a:t>
            </a:r>
          </a:p>
          <a:p>
            <a:endParaRPr lang="en-US">
              <a:solidFill>
                <a:srgbClr val="FFFF00"/>
              </a:solidFill>
            </a:endParaRPr>
          </a:p>
        </p:txBody>
      </p:sp>
      <p:sp>
        <p:nvSpPr>
          <p:cNvPr id="12" name="TextBox 11">
            <a:extLst>
              <a:ext uri="{FF2B5EF4-FFF2-40B4-BE49-F238E27FC236}">
                <a16:creationId xmlns:a16="http://schemas.microsoft.com/office/drawing/2014/main" id="{00706620-C4C1-D493-6EDD-F3D0674ECCBA}"/>
              </a:ext>
            </a:extLst>
          </p:cNvPr>
          <p:cNvSpPr txBox="1"/>
          <p:nvPr/>
        </p:nvSpPr>
        <p:spPr>
          <a:xfrm>
            <a:off x="1443133" y="4978398"/>
            <a:ext cx="337042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Top Branches: </a:t>
            </a:r>
            <a:endParaRPr lang="en-US"/>
          </a:p>
          <a:p>
            <a:r>
              <a:rPr lang="en-US">
                <a:solidFill>
                  <a:srgbClr val="FFFF00"/>
                </a:solidFill>
              </a:rPr>
              <a:t>instant &gt;0.443</a:t>
            </a:r>
            <a:endParaRPr lang="en-US"/>
          </a:p>
          <a:p>
            <a:r>
              <a:rPr lang="en-US">
                <a:solidFill>
                  <a:srgbClr val="FFFF00"/>
                </a:solidFill>
              </a:rPr>
              <a:t>stance&lt;=0.848</a:t>
            </a:r>
          </a:p>
        </p:txBody>
      </p:sp>
      <p:sp>
        <p:nvSpPr>
          <p:cNvPr id="13" name="Arrow: Left 12">
            <a:extLst>
              <a:ext uri="{FF2B5EF4-FFF2-40B4-BE49-F238E27FC236}">
                <a16:creationId xmlns:a16="http://schemas.microsoft.com/office/drawing/2014/main" id="{212B4A9D-F4EE-7EA9-73DA-A3A28FD3A0A5}"/>
              </a:ext>
            </a:extLst>
          </p:cNvPr>
          <p:cNvSpPr/>
          <p:nvPr/>
        </p:nvSpPr>
        <p:spPr>
          <a:xfrm>
            <a:off x="6681755" y="1840204"/>
            <a:ext cx="715346" cy="326571"/>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63A89F71-9B65-7022-DF90-1DF389E4A5F4}"/>
              </a:ext>
            </a:extLst>
          </p:cNvPr>
          <p:cNvSpPr/>
          <p:nvPr/>
        </p:nvSpPr>
        <p:spPr>
          <a:xfrm rot="10800000">
            <a:off x="1695060" y="1840203"/>
            <a:ext cx="715346" cy="326571"/>
          </a:xfrm>
          <a:prstGeom prst="lef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9A6E161-905C-6CD7-9754-8DAD2CDECA75}"/>
              </a:ext>
            </a:extLst>
          </p:cNvPr>
          <p:cNvSpPr txBox="1"/>
          <p:nvPr/>
        </p:nvSpPr>
        <p:spPr>
          <a:xfrm>
            <a:off x="1510520" y="5906275"/>
            <a:ext cx="3370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 Sentiment Score</a:t>
            </a:r>
          </a:p>
        </p:txBody>
      </p:sp>
      <p:sp>
        <p:nvSpPr>
          <p:cNvPr id="16" name="TextBox 15">
            <a:extLst>
              <a:ext uri="{FF2B5EF4-FFF2-40B4-BE49-F238E27FC236}">
                <a16:creationId xmlns:a16="http://schemas.microsoft.com/office/drawing/2014/main" id="{1CB70AD0-E348-7420-67A1-E8D9DFDB97AF}"/>
              </a:ext>
            </a:extLst>
          </p:cNvPr>
          <p:cNvSpPr txBox="1"/>
          <p:nvPr/>
        </p:nvSpPr>
        <p:spPr>
          <a:xfrm>
            <a:off x="6543866" y="5906274"/>
            <a:ext cx="33704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0B050"/>
                </a:solidFill>
              </a:rPr>
              <a:t>- Sentiment Score</a:t>
            </a:r>
          </a:p>
        </p:txBody>
      </p:sp>
    </p:spTree>
    <p:extLst>
      <p:ext uri="{BB962C8B-B14F-4D97-AF65-F5344CB8AC3E}">
        <p14:creationId xmlns:p14="http://schemas.microsoft.com/office/powerpoint/2010/main" val="3321266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502D-58CD-5F23-2F61-339C3C5B6E6B}"/>
              </a:ext>
            </a:extLst>
          </p:cNvPr>
          <p:cNvSpPr>
            <a:spLocks noGrp="1"/>
          </p:cNvSpPr>
          <p:nvPr>
            <p:ph type="title"/>
          </p:nvPr>
        </p:nvSpPr>
        <p:spPr>
          <a:xfrm>
            <a:off x="554037" y="686"/>
            <a:ext cx="10966579" cy="998376"/>
          </a:xfrm>
        </p:spPr>
        <p:txBody>
          <a:bodyPr anchor="b">
            <a:normAutofit/>
          </a:bodyPr>
          <a:lstStyle/>
          <a:p>
            <a:r>
              <a:rPr lang="en-US"/>
              <a:t>Crystal Ball Predictions </a:t>
            </a:r>
          </a:p>
        </p:txBody>
      </p:sp>
      <p:sp>
        <p:nvSpPr>
          <p:cNvPr id="6" name="TextBox 5">
            <a:extLst>
              <a:ext uri="{FF2B5EF4-FFF2-40B4-BE49-F238E27FC236}">
                <a16:creationId xmlns:a16="http://schemas.microsoft.com/office/drawing/2014/main" id="{11B46330-7ADE-144A-A510-0A3FF434B6A1}"/>
              </a:ext>
            </a:extLst>
          </p:cNvPr>
          <p:cNvSpPr txBox="1"/>
          <p:nvPr/>
        </p:nvSpPr>
        <p:spPr>
          <a:xfrm>
            <a:off x="8722021" y="4752588"/>
            <a:ext cx="23683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Bing image creator</a:t>
            </a:r>
          </a:p>
        </p:txBody>
      </p:sp>
      <p:pic>
        <p:nvPicPr>
          <p:cNvPr id="4" name="Picture 3" descr="A person standing on a crystal ball&#10;&#10;Description automatically generated">
            <a:extLst>
              <a:ext uri="{FF2B5EF4-FFF2-40B4-BE49-F238E27FC236}">
                <a16:creationId xmlns:a16="http://schemas.microsoft.com/office/drawing/2014/main" id="{EAF3D20D-5BF6-8197-BC23-1DEEC2D67C9B}"/>
              </a:ext>
            </a:extLst>
          </p:cNvPr>
          <p:cNvPicPr>
            <a:picLocks noChangeAspect="1"/>
          </p:cNvPicPr>
          <p:nvPr/>
        </p:nvPicPr>
        <p:blipFill>
          <a:blip r:embed="rId2"/>
          <a:stretch>
            <a:fillRect/>
          </a:stretch>
        </p:blipFill>
        <p:spPr>
          <a:xfrm>
            <a:off x="8259805" y="1110049"/>
            <a:ext cx="3287485" cy="3277118"/>
          </a:xfrm>
          <a:prstGeom prst="rect">
            <a:avLst/>
          </a:prstGeom>
        </p:spPr>
      </p:pic>
      <p:graphicFrame>
        <p:nvGraphicFramePr>
          <p:cNvPr id="7" name="Table 6">
            <a:extLst>
              <a:ext uri="{FF2B5EF4-FFF2-40B4-BE49-F238E27FC236}">
                <a16:creationId xmlns:a16="http://schemas.microsoft.com/office/drawing/2014/main" id="{B770DDE9-A87B-AFC6-433A-308BB9ADAE1B}"/>
              </a:ext>
            </a:extLst>
          </p:cNvPr>
          <p:cNvGraphicFramePr>
            <a:graphicFrameLocks noGrp="1"/>
          </p:cNvGraphicFramePr>
          <p:nvPr>
            <p:extLst>
              <p:ext uri="{D42A27DB-BD31-4B8C-83A1-F6EECF244321}">
                <p14:modId xmlns:p14="http://schemas.microsoft.com/office/powerpoint/2010/main" val="2265087855"/>
              </p:ext>
            </p:extLst>
          </p:nvPr>
        </p:nvGraphicFramePr>
        <p:xfrm>
          <a:off x="2004540" y="1270000"/>
          <a:ext cx="3315761" cy="2682240"/>
        </p:xfrm>
        <a:graphic>
          <a:graphicData uri="http://schemas.openxmlformats.org/drawingml/2006/table">
            <a:tbl>
              <a:tblPr firstRow="1" firstCol="1" bandRow="1">
                <a:tableStyleId>{D03447BB-5D67-496B-8E87-E561075AD55C}</a:tableStyleId>
              </a:tblPr>
              <a:tblGrid>
                <a:gridCol w="2471350">
                  <a:extLst>
                    <a:ext uri="{9D8B030D-6E8A-4147-A177-3AD203B41FA5}">
                      <a16:colId xmlns:a16="http://schemas.microsoft.com/office/drawing/2014/main" val="2564181964"/>
                    </a:ext>
                  </a:extLst>
                </a:gridCol>
                <a:gridCol w="844411">
                  <a:extLst>
                    <a:ext uri="{9D8B030D-6E8A-4147-A177-3AD203B41FA5}">
                      <a16:colId xmlns:a16="http://schemas.microsoft.com/office/drawing/2014/main" val="1432224840"/>
                    </a:ext>
                  </a:extLst>
                </a:gridCol>
              </a:tblGrid>
              <a:tr h="0">
                <a:tc>
                  <a:txBody>
                    <a:bodyPr/>
                    <a:lstStyle/>
                    <a:p>
                      <a:pPr algn="ctr">
                        <a:spcAft>
                          <a:spcPts val="0"/>
                        </a:spcAft>
                      </a:pPr>
                      <a:r>
                        <a:rPr lang="en-US" sz="1100">
                          <a:effectLst/>
                        </a:rPr>
                        <a:t>Player</a:t>
                      </a:r>
                    </a:p>
                  </a:txBody>
                  <a:tcPr marL="68580" marR="68580" marT="0" marB="0"/>
                </a:tc>
                <a:tc>
                  <a:txBody>
                    <a:bodyPr/>
                    <a:lstStyle/>
                    <a:p>
                      <a:pPr algn="ctr">
                        <a:spcAft>
                          <a:spcPts val="0"/>
                        </a:spcAft>
                      </a:pPr>
                      <a:r>
                        <a:rPr lang="en-US" sz="1100">
                          <a:effectLst/>
                        </a:rPr>
                        <a:t>Predicted Bust</a:t>
                      </a:r>
                    </a:p>
                  </a:txBody>
                  <a:tcPr marL="68580" marR="68580" marT="0" marB="0"/>
                </a:tc>
                <a:extLst>
                  <a:ext uri="{0D108BD9-81ED-4DB2-BD59-A6C34878D82A}">
                    <a16:rowId xmlns:a16="http://schemas.microsoft.com/office/drawing/2014/main" val="3098246383"/>
                  </a:ext>
                </a:extLst>
              </a:tr>
              <a:tr h="164756">
                <a:tc>
                  <a:txBody>
                    <a:bodyPr/>
                    <a:lstStyle/>
                    <a:p>
                      <a:pPr algn="ctr">
                        <a:spcAft>
                          <a:spcPts val="0"/>
                        </a:spcAft>
                      </a:pPr>
                      <a:r>
                        <a:rPr lang="en-US" sz="1100">
                          <a:effectLst/>
                        </a:rPr>
                        <a:t>Victor </a:t>
                      </a:r>
                      <a:r>
                        <a:rPr lang="en-US" sz="1100" err="1">
                          <a:effectLst/>
                        </a:rPr>
                        <a:t>Wembanyama</a:t>
                      </a:r>
                    </a:p>
                  </a:txBody>
                  <a:tcPr marL="68580" marR="68580" marT="0" marB="0"/>
                </a:tc>
                <a:tc>
                  <a:txBody>
                    <a:bodyPr/>
                    <a:lstStyle/>
                    <a:p>
                      <a:pPr algn="ctr">
                        <a:spcAft>
                          <a:spcPts val="0"/>
                        </a:spcAft>
                      </a:pPr>
                      <a:r>
                        <a:rPr lang="en-US" sz="1100">
                          <a:effectLst/>
                        </a:rPr>
                        <a:t>N</a:t>
                      </a:r>
                    </a:p>
                  </a:txBody>
                  <a:tcPr marL="68580" marR="68580" marT="0" marB="0"/>
                </a:tc>
                <a:extLst>
                  <a:ext uri="{0D108BD9-81ED-4DB2-BD59-A6C34878D82A}">
                    <a16:rowId xmlns:a16="http://schemas.microsoft.com/office/drawing/2014/main" val="2032629862"/>
                  </a:ext>
                </a:extLst>
              </a:tr>
              <a:tr h="0">
                <a:tc>
                  <a:txBody>
                    <a:bodyPr/>
                    <a:lstStyle/>
                    <a:p>
                      <a:pPr algn="ctr">
                        <a:spcAft>
                          <a:spcPts val="0"/>
                        </a:spcAft>
                      </a:pPr>
                      <a:r>
                        <a:rPr lang="en-US" sz="1100" kern="1200">
                          <a:solidFill>
                            <a:schemeClr val="lt1"/>
                          </a:solidFill>
                          <a:effectLst/>
                          <a:latin typeface="+mn-lt"/>
                          <a:ea typeface="+mn-ea"/>
                          <a:cs typeface="+mn-cs"/>
                        </a:rPr>
                        <a:t>Jalen Pickett</a:t>
                      </a:r>
                    </a:p>
                  </a:txBody>
                  <a:tcPr marL="68580" marR="68580" marT="0" marB="0">
                    <a:solidFill>
                      <a:schemeClr val="bg2">
                        <a:lumMod val="75000"/>
                        <a:lumOff val="25000"/>
                      </a:schemeClr>
                    </a:solidFill>
                  </a:tcPr>
                </a:tc>
                <a:tc>
                  <a:txBody>
                    <a:bodyPr/>
                    <a:lstStyle/>
                    <a:p>
                      <a:pPr algn="ctr">
                        <a:spcAft>
                          <a:spcPts val="0"/>
                        </a:spcAft>
                      </a:pPr>
                      <a:r>
                        <a:rPr lang="en-US" sz="1100">
                          <a:effectLst/>
                        </a:rPr>
                        <a:t>Y</a:t>
                      </a:r>
                    </a:p>
                  </a:txBody>
                  <a:tcPr marL="68580" marR="68580" marT="0" marB="0">
                    <a:solidFill>
                      <a:schemeClr val="bg2">
                        <a:lumMod val="75000"/>
                        <a:lumOff val="25000"/>
                      </a:schemeClr>
                    </a:solidFill>
                  </a:tcPr>
                </a:tc>
                <a:extLst>
                  <a:ext uri="{0D108BD9-81ED-4DB2-BD59-A6C34878D82A}">
                    <a16:rowId xmlns:a16="http://schemas.microsoft.com/office/drawing/2014/main" val="3250217946"/>
                  </a:ext>
                </a:extLst>
              </a:tr>
              <a:tr h="0">
                <a:tc>
                  <a:txBody>
                    <a:bodyPr/>
                    <a:lstStyle/>
                    <a:p>
                      <a:pPr algn="ctr">
                        <a:spcAft>
                          <a:spcPts val="0"/>
                        </a:spcAft>
                      </a:pPr>
                      <a:r>
                        <a:rPr lang="en-US" sz="1100">
                          <a:effectLst/>
                        </a:rPr>
                        <a:t>Jalen Wilson</a:t>
                      </a:r>
                    </a:p>
                  </a:txBody>
                  <a:tcPr marL="68580" marR="68580" marT="0" marB="0"/>
                </a:tc>
                <a:tc>
                  <a:txBody>
                    <a:bodyPr/>
                    <a:lstStyle/>
                    <a:p>
                      <a:pPr algn="ctr">
                        <a:spcAft>
                          <a:spcPts val="0"/>
                        </a:spcAft>
                      </a:pPr>
                      <a:r>
                        <a:rPr lang="en-US" sz="1100">
                          <a:effectLst/>
                        </a:rPr>
                        <a:t>Y</a:t>
                      </a:r>
                    </a:p>
                  </a:txBody>
                  <a:tcPr marL="68580" marR="68580" marT="0" marB="0"/>
                </a:tc>
                <a:extLst>
                  <a:ext uri="{0D108BD9-81ED-4DB2-BD59-A6C34878D82A}">
                    <a16:rowId xmlns:a16="http://schemas.microsoft.com/office/drawing/2014/main" val="3170419035"/>
                  </a:ext>
                </a:extLst>
              </a:tr>
              <a:tr h="0">
                <a:tc>
                  <a:txBody>
                    <a:bodyPr/>
                    <a:lstStyle/>
                    <a:p>
                      <a:pPr algn="ctr">
                        <a:spcAft>
                          <a:spcPts val="0"/>
                        </a:spcAft>
                      </a:pPr>
                      <a:r>
                        <a:rPr lang="en-US" sz="1100">
                          <a:effectLst/>
                        </a:rPr>
                        <a:t>Scoot Henderson</a:t>
                      </a:r>
                    </a:p>
                  </a:txBody>
                  <a:tcPr marL="68580" marR="68580" marT="0" marB="0">
                    <a:solidFill>
                      <a:schemeClr val="bg2">
                        <a:lumMod val="75000"/>
                        <a:lumOff val="25000"/>
                      </a:schemeClr>
                    </a:solidFill>
                  </a:tcPr>
                </a:tc>
                <a:tc>
                  <a:txBody>
                    <a:bodyPr/>
                    <a:lstStyle/>
                    <a:p>
                      <a:pPr algn="ctr">
                        <a:spcAft>
                          <a:spcPts val="0"/>
                        </a:spcAft>
                      </a:pPr>
                      <a:r>
                        <a:rPr lang="en-US" sz="1100">
                          <a:effectLst/>
                        </a:rPr>
                        <a:t>Y</a:t>
                      </a:r>
                    </a:p>
                  </a:txBody>
                  <a:tcPr marL="68580" marR="68580" marT="0" marB="0">
                    <a:solidFill>
                      <a:schemeClr val="bg2">
                        <a:lumMod val="75000"/>
                        <a:lumOff val="25000"/>
                      </a:schemeClr>
                    </a:solidFill>
                  </a:tcPr>
                </a:tc>
                <a:extLst>
                  <a:ext uri="{0D108BD9-81ED-4DB2-BD59-A6C34878D82A}">
                    <a16:rowId xmlns:a16="http://schemas.microsoft.com/office/drawing/2014/main" val="2834318044"/>
                  </a:ext>
                </a:extLst>
              </a:tr>
              <a:tr h="0">
                <a:tc>
                  <a:txBody>
                    <a:bodyPr/>
                    <a:lstStyle/>
                    <a:p>
                      <a:pPr algn="ctr">
                        <a:spcAft>
                          <a:spcPts val="0"/>
                        </a:spcAft>
                      </a:pPr>
                      <a:r>
                        <a:rPr lang="en-US" sz="1100">
                          <a:effectLst/>
                        </a:rPr>
                        <a:t>Julian Strawther</a:t>
                      </a:r>
                    </a:p>
                  </a:txBody>
                  <a:tcPr marL="68580" marR="68580" marT="0" marB="0"/>
                </a:tc>
                <a:tc>
                  <a:txBody>
                    <a:bodyPr/>
                    <a:lstStyle/>
                    <a:p>
                      <a:pPr algn="ctr">
                        <a:spcAft>
                          <a:spcPts val="0"/>
                        </a:spcAft>
                      </a:pPr>
                      <a:r>
                        <a:rPr lang="en-US" sz="1100">
                          <a:effectLst/>
                        </a:rPr>
                        <a:t>Y</a:t>
                      </a:r>
                    </a:p>
                  </a:txBody>
                  <a:tcPr marL="68580" marR="68580" marT="0" marB="0"/>
                </a:tc>
                <a:extLst>
                  <a:ext uri="{0D108BD9-81ED-4DB2-BD59-A6C34878D82A}">
                    <a16:rowId xmlns:a16="http://schemas.microsoft.com/office/drawing/2014/main" val="2591545160"/>
                  </a:ext>
                </a:extLst>
              </a:tr>
              <a:tr h="0">
                <a:tc>
                  <a:txBody>
                    <a:bodyPr/>
                    <a:lstStyle/>
                    <a:p>
                      <a:pPr algn="ctr">
                        <a:spcAft>
                          <a:spcPts val="0"/>
                        </a:spcAft>
                      </a:pPr>
                      <a:r>
                        <a:rPr lang="en-US" sz="1100">
                          <a:effectLst/>
                        </a:rPr>
                        <a:t>Leonard Miller</a:t>
                      </a:r>
                    </a:p>
                  </a:txBody>
                  <a:tcPr marL="68580" marR="68580" marT="0" marB="0">
                    <a:solidFill>
                      <a:schemeClr val="bg2">
                        <a:lumMod val="75000"/>
                        <a:lumOff val="25000"/>
                      </a:schemeClr>
                    </a:solidFill>
                  </a:tcPr>
                </a:tc>
                <a:tc>
                  <a:txBody>
                    <a:bodyPr/>
                    <a:lstStyle/>
                    <a:p>
                      <a:pPr algn="ctr">
                        <a:spcAft>
                          <a:spcPts val="0"/>
                        </a:spcAft>
                      </a:pPr>
                      <a:r>
                        <a:rPr lang="en-US" sz="1100">
                          <a:effectLst/>
                        </a:rPr>
                        <a:t>N</a:t>
                      </a:r>
                    </a:p>
                  </a:txBody>
                  <a:tcPr marL="68580" marR="68580" marT="0" marB="0">
                    <a:solidFill>
                      <a:schemeClr val="bg2">
                        <a:lumMod val="75000"/>
                        <a:lumOff val="25000"/>
                      </a:schemeClr>
                    </a:solidFill>
                  </a:tcPr>
                </a:tc>
                <a:extLst>
                  <a:ext uri="{0D108BD9-81ED-4DB2-BD59-A6C34878D82A}">
                    <a16:rowId xmlns:a16="http://schemas.microsoft.com/office/drawing/2014/main" val="2787219520"/>
                  </a:ext>
                </a:extLst>
              </a:tr>
              <a:tr h="0">
                <a:tc>
                  <a:txBody>
                    <a:bodyPr/>
                    <a:lstStyle/>
                    <a:p>
                      <a:pPr algn="ctr">
                        <a:spcAft>
                          <a:spcPts val="0"/>
                        </a:spcAft>
                      </a:pPr>
                      <a:r>
                        <a:rPr lang="en-US" sz="1100">
                          <a:effectLst/>
                        </a:rPr>
                        <a:t>Jaime Jaquez Jr</a:t>
                      </a:r>
                    </a:p>
                  </a:txBody>
                  <a:tcPr marL="68580" marR="68580" marT="0" marB="0"/>
                </a:tc>
                <a:tc>
                  <a:txBody>
                    <a:bodyPr/>
                    <a:lstStyle/>
                    <a:p>
                      <a:pPr algn="ctr">
                        <a:spcAft>
                          <a:spcPts val="0"/>
                        </a:spcAft>
                      </a:pPr>
                      <a:r>
                        <a:rPr lang="en-US" sz="1100">
                          <a:effectLst/>
                        </a:rPr>
                        <a:t>Y</a:t>
                      </a:r>
                    </a:p>
                  </a:txBody>
                  <a:tcPr marL="68580" marR="68580" marT="0" marB="0"/>
                </a:tc>
                <a:extLst>
                  <a:ext uri="{0D108BD9-81ED-4DB2-BD59-A6C34878D82A}">
                    <a16:rowId xmlns:a16="http://schemas.microsoft.com/office/drawing/2014/main" val="3111219282"/>
                  </a:ext>
                </a:extLst>
              </a:tr>
              <a:tr h="0">
                <a:tc>
                  <a:txBody>
                    <a:bodyPr/>
                    <a:lstStyle/>
                    <a:p>
                      <a:pPr algn="ctr">
                        <a:spcAft>
                          <a:spcPts val="0"/>
                        </a:spcAft>
                      </a:pPr>
                      <a:r>
                        <a:rPr lang="en-US" sz="1100">
                          <a:effectLst/>
                        </a:rPr>
                        <a:t>Kris Murray</a:t>
                      </a:r>
                    </a:p>
                  </a:txBody>
                  <a:tcPr marL="68580" marR="68580" marT="0" marB="0">
                    <a:solidFill>
                      <a:schemeClr val="bg2">
                        <a:lumMod val="75000"/>
                        <a:lumOff val="25000"/>
                      </a:schemeClr>
                    </a:solidFill>
                  </a:tcPr>
                </a:tc>
                <a:tc>
                  <a:txBody>
                    <a:bodyPr/>
                    <a:lstStyle/>
                    <a:p>
                      <a:pPr algn="ctr">
                        <a:spcAft>
                          <a:spcPts val="0"/>
                        </a:spcAft>
                      </a:pPr>
                      <a:r>
                        <a:rPr lang="en-US" sz="1100">
                          <a:effectLst/>
                        </a:rPr>
                        <a:t>N</a:t>
                      </a:r>
                    </a:p>
                  </a:txBody>
                  <a:tcPr marL="68580" marR="68580" marT="0" marB="0">
                    <a:solidFill>
                      <a:schemeClr val="bg2">
                        <a:lumMod val="75000"/>
                        <a:lumOff val="25000"/>
                      </a:schemeClr>
                    </a:solidFill>
                  </a:tcPr>
                </a:tc>
                <a:extLst>
                  <a:ext uri="{0D108BD9-81ED-4DB2-BD59-A6C34878D82A}">
                    <a16:rowId xmlns:a16="http://schemas.microsoft.com/office/drawing/2014/main" val="719586494"/>
                  </a:ext>
                </a:extLst>
              </a:tr>
              <a:tr h="0">
                <a:tc>
                  <a:txBody>
                    <a:bodyPr/>
                    <a:lstStyle/>
                    <a:p>
                      <a:pPr algn="ctr">
                        <a:spcAft>
                          <a:spcPts val="0"/>
                        </a:spcAft>
                      </a:pPr>
                      <a:r>
                        <a:rPr lang="en-US" sz="1100">
                          <a:effectLst/>
                        </a:rPr>
                        <a:t>Marcus Sasser</a:t>
                      </a:r>
                    </a:p>
                  </a:txBody>
                  <a:tcPr marL="68580" marR="68580" marT="0" marB="0"/>
                </a:tc>
                <a:tc>
                  <a:txBody>
                    <a:bodyPr/>
                    <a:lstStyle/>
                    <a:p>
                      <a:pPr algn="ctr">
                        <a:spcAft>
                          <a:spcPts val="0"/>
                        </a:spcAft>
                      </a:pPr>
                      <a:r>
                        <a:rPr lang="en-US" sz="1100">
                          <a:effectLst/>
                        </a:rPr>
                        <a:t>Y</a:t>
                      </a:r>
                    </a:p>
                  </a:txBody>
                  <a:tcPr marL="68580" marR="68580" marT="0" marB="0"/>
                </a:tc>
                <a:extLst>
                  <a:ext uri="{0D108BD9-81ED-4DB2-BD59-A6C34878D82A}">
                    <a16:rowId xmlns:a16="http://schemas.microsoft.com/office/drawing/2014/main" val="3079683625"/>
                  </a:ext>
                </a:extLst>
              </a:tr>
              <a:tr h="0">
                <a:tc>
                  <a:txBody>
                    <a:bodyPr/>
                    <a:lstStyle/>
                    <a:p>
                      <a:pPr algn="ctr">
                        <a:spcAft>
                          <a:spcPts val="0"/>
                        </a:spcAft>
                      </a:pPr>
                      <a:r>
                        <a:rPr lang="en-US" sz="1100">
                          <a:effectLst/>
                        </a:rPr>
                        <a:t>Isaiah Wong</a:t>
                      </a:r>
                    </a:p>
                  </a:txBody>
                  <a:tcPr marL="68580" marR="68580" marT="0" marB="0">
                    <a:solidFill>
                      <a:schemeClr val="bg2">
                        <a:lumMod val="75000"/>
                        <a:lumOff val="25000"/>
                      </a:schemeClr>
                    </a:solidFill>
                  </a:tcPr>
                </a:tc>
                <a:tc>
                  <a:txBody>
                    <a:bodyPr/>
                    <a:lstStyle/>
                    <a:p>
                      <a:pPr algn="ctr">
                        <a:spcAft>
                          <a:spcPts val="0"/>
                        </a:spcAft>
                      </a:pPr>
                      <a:r>
                        <a:rPr lang="en-US" sz="1100">
                          <a:effectLst/>
                        </a:rPr>
                        <a:t>Y</a:t>
                      </a:r>
                    </a:p>
                  </a:txBody>
                  <a:tcPr marL="68580" marR="68580" marT="0" marB="0">
                    <a:solidFill>
                      <a:schemeClr val="bg2">
                        <a:lumMod val="75000"/>
                        <a:lumOff val="25000"/>
                      </a:schemeClr>
                    </a:solidFill>
                  </a:tcPr>
                </a:tc>
                <a:extLst>
                  <a:ext uri="{0D108BD9-81ED-4DB2-BD59-A6C34878D82A}">
                    <a16:rowId xmlns:a16="http://schemas.microsoft.com/office/drawing/2014/main" val="2138309775"/>
                  </a:ext>
                </a:extLst>
              </a:tr>
              <a:tr h="0">
                <a:tc>
                  <a:txBody>
                    <a:bodyPr/>
                    <a:lstStyle/>
                    <a:p>
                      <a:pPr algn="ctr">
                        <a:spcAft>
                          <a:spcPts val="0"/>
                        </a:spcAft>
                      </a:pPr>
                      <a:r>
                        <a:rPr lang="en-US" sz="1100">
                          <a:effectLst/>
                        </a:rPr>
                        <a:t>Trayce Jackson-Davis</a:t>
                      </a:r>
                    </a:p>
                  </a:txBody>
                  <a:tcPr marL="68580" marR="68580" marT="0" marB="0"/>
                </a:tc>
                <a:tc>
                  <a:txBody>
                    <a:bodyPr/>
                    <a:lstStyle/>
                    <a:p>
                      <a:pPr algn="ctr">
                        <a:spcAft>
                          <a:spcPts val="0"/>
                        </a:spcAft>
                      </a:pPr>
                      <a:r>
                        <a:rPr lang="en-US" sz="1100">
                          <a:effectLst/>
                        </a:rPr>
                        <a:t>Y</a:t>
                      </a:r>
                    </a:p>
                  </a:txBody>
                  <a:tcPr marL="68580" marR="68580" marT="0" marB="0"/>
                </a:tc>
                <a:extLst>
                  <a:ext uri="{0D108BD9-81ED-4DB2-BD59-A6C34878D82A}">
                    <a16:rowId xmlns:a16="http://schemas.microsoft.com/office/drawing/2014/main" val="58975964"/>
                  </a:ext>
                </a:extLst>
              </a:tr>
              <a:tr h="0">
                <a:tc>
                  <a:txBody>
                    <a:bodyPr/>
                    <a:lstStyle/>
                    <a:p>
                      <a:pPr algn="ctr">
                        <a:spcAft>
                          <a:spcPts val="0"/>
                        </a:spcAft>
                      </a:pPr>
                      <a:r>
                        <a:rPr lang="en-US" sz="1100">
                          <a:effectLst/>
                        </a:rPr>
                        <a:t>Mouhamed Gueye</a:t>
                      </a:r>
                    </a:p>
                  </a:txBody>
                  <a:tcPr marL="68580" marR="68580" marT="0" marB="0">
                    <a:solidFill>
                      <a:schemeClr val="bg2">
                        <a:lumMod val="75000"/>
                        <a:lumOff val="25000"/>
                      </a:schemeClr>
                    </a:solidFill>
                  </a:tcPr>
                </a:tc>
                <a:tc>
                  <a:txBody>
                    <a:bodyPr/>
                    <a:lstStyle/>
                    <a:p>
                      <a:pPr algn="ctr">
                        <a:spcAft>
                          <a:spcPts val="0"/>
                        </a:spcAft>
                      </a:pPr>
                      <a:r>
                        <a:rPr lang="en-US" sz="1100">
                          <a:effectLst/>
                        </a:rPr>
                        <a:t>Y</a:t>
                      </a:r>
                    </a:p>
                  </a:txBody>
                  <a:tcPr marL="68580" marR="68580" marT="0" marB="0">
                    <a:solidFill>
                      <a:schemeClr val="bg2">
                        <a:lumMod val="75000"/>
                        <a:lumOff val="25000"/>
                      </a:schemeClr>
                    </a:solidFill>
                  </a:tcPr>
                </a:tc>
                <a:extLst>
                  <a:ext uri="{0D108BD9-81ED-4DB2-BD59-A6C34878D82A}">
                    <a16:rowId xmlns:a16="http://schemas.microsoft.com/office/drawing/2014/main" val="709548967"/>
                  </a:ext>
                </a:extLst>
              </a:tr>
              <a:tr h="0">
                <a:tc>
                  <a:txBody>
                    <a:bodyPr/>
                    <a:lstStyle/>
                    <a:p>
                      <a:pPr algn="ctr">
                        <a:spcAft>
                          <a:spcPts val="0"/>
                        </a:spcAft>
                      </a:pPr>
                      <a:r>
                        <a:rPr lang="en-US" sz="1100">
                          <a:effectLst/>
                        </a:rPr>
                        <a:t>Sidy Cissoko</a:t>
                      </a:r>
                    </a:p>
                  </a:txBody>
                  <a:tcPr marL="68580" marR="68580" marT="0" marB="0"/>
                </a:tc>
                <a:tc>
                  <a:txBody>
                    <a:bodyPr/>
                    <a:lstStyle/>
                    <a:p>
                      <a:pPr algn="ctr">
                        <a:spcAft>
                          <a:spcPts val="0"/>
                        </a:spcAft>
                      </a:pPr>
                      <a:r>
                        <a:rPr lang="en-US" sz="1100">
                          <a:effectLst/>
                        </a:rPr>
                        <a:t>Y</a:t>
                      </a:r>
                    </a:p>
                  </a:txBody>
                  <a:tcPr marL="68580" marR="68580" marT="0" marB="0"/>
                </a:tc>
                <a:extLst>
                  <a:ext uri="{0D108BD9-81ED-4DB2-BD59-A6C34878D82A}">
                    <a16:rowId xmlns:a16="http://schemas.microsoft.com/office/drawing/2014/main" val="3784007083"/>
                  </a:ext>
                </a:extLst>
              </a:tr>
              <a:tr h="0">
                <a:tc>
                  <a:txBody>
                    <a:bodyPr/>
                    <a:lstStyle/>
                    <a:p>
                      <a:pPr algn="ctr">
                        <a:spcAft>
                          <a:spcPts val="0"/>
                        </a:spcAft>
                      </a:pPr>
                      <a:r>
                        <a:rPr lang="en-US" sz="1100">
                          <a:effectLst/>
                        </a:rPr>
                        <a:t>Mojave King</a:t>
                      </a:r>
                    </a:p>
                  </a:txBody>
                  <a:tcPr marL="68580" marR="68580" marT="0" marB="0">
                    <a:solidFill>
                      <a:schemeClr val="bg2">
                        <a:lumMod val="75000"/>
                        <a:lumOff val="25000"/>
                      </a:schemeClr>
                    </a:solidFill>
                  </a:tcPr>
                </a:tc>
                <a:tc>
                  <a:txBody>
                    <a:bodyPr/>
                    <a:lstStyle/>
                    <a:p>
                      <a:pPr algn="ctr">
                        <a:spcAft>
                          <a:spcPts val="0"/>
                        </a:spcAft>
                      </a:pPr>
                      <a:r>
                        <a:rPr lang="en-US" sz="1100">
                          <a:effectLst/>
                        </a:rPr>
                        <a:t>Y</a:t>
                      </a:r>
                    </a:p>
                  </a:txBody>
                  <a:tcPr marL="68580" marR="68580" marT="0" marB="0">
                    <a:solidFill>
                      <a:schemeClr val="bg2">
                        <a:lumMod val="75000"/>
                        <a:lumOff val="25000"/>
                      </a:schemeClr>
                    </a:solidFill>
                  </a:tcPr>
                </a:tc>
                <a:extLst>
                  <a:ext uri="{0D108BD9-81ED-4DB2-BD59-A6C34878D82A}">
                    <a16:rowId xmlns:a16="http://schemas.microsoft.com/office/drawing/2014/main" val="276236087"/>
                  </a:ext>
                </a:extLst>
              </a:tr>
            </a:tbl>
          </a:graphicData>
        </a:graphic>
      </p:graphicFrame>
      <p:pic>
        <p:nvPicPr>
          <p:cNvPr id="9" name="Picture 8" descr="A screenshot of a computer&#10;&#10;Description automatically generated">
            <a:extLst>
              <a:ext uri="{FF2B5EF4-FFF2-40B4-BE49-F238E27FC236}">
                <a16:creationId xmlns:a16="http://schemas.microsoft.com/office/drawing/2014/main" id="{E4A54EED-0039-23C8-122B-5C9D2DF7F7C0}"/>
              </a:ext>
            </a:extLst>
          </p:cNvPr>
          <p:cNvPicPr>
            <a:picLocks noChangeAspect="1"/>
          </p:cNvPicPr>
          <p:nvPr/>
        </p:nvPicPr>
        <p:blipFill rotWithShape="1">
          <a:blip r:embed="rId3"/>
          <a:srcRect l="39401" t="53805" r="33282" b="15844"/>
          <a:stretch/>
        </p:blipFill>
        <p:spPr>
          <a:xfrm>
            <a:off x="1677843" y="4151652"/>
            <a:ext cx="3975262" cy="2366063"/>
          </a:xfrm>
          <a:prstGeom prst="rect">
            <a:avLst/>
          </a:prstGeom>
        </p:spPr>
      </p:pic>
      <p:sp>
        <p:nvSpPr>
          <p:cNvPr id="3" name="Oval 2">
            <a:extLst>
              <a:ext uri="{FF2B5EF4-FFF2-40B4-BE49-F238E27FC236}">
                <a16:creationId xmlns:a16="http://schemas.microsoft.com/office/drawing/2014/main" id="{150A043D-84CE-84E1-B382-A7D45E2705D9}"/>
              </a:ext>
            </a:extLst>
          </p:cNvPr>
          <p:cNvSpPr/>
          <p:nvPr/>
        </p:nvSpPr>
        <p:spPr>
          <a:xfrm>
            <a:off x="4555671" y="4376057"/>
            <a:ext cx="375557" cy="3102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peech Bubble: Oval 7">
            <a:extLst>
              <a:ext uri="{FF2B5EF4-FFF2-40B4-BE49-F238E27FC236}">
                <a16:creationId xmlns:a16="http://schemas.microsoft.com/office/drawing/2014/main" id="{1EF7F7FE-CE77-3A2C-649A-EE7DBF559025}"/>
              </a:ext>
            </a:extLst>
          </p:cNvPr>
          <p:cNvSpPr/>
          <p:nvPr/>
        </p:nvSpPr>
        <p:spPr>
          <a:xfrm rot="10440000">
            <a:off x="3768309" y="4923868"/>
            <a:ext cx="1485900" cy="887186"/>
          </a:xfrm>
          <a:prstGeom prst="wedgeEllipseCallou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5347A17-0DE6-C522-B26F-5ADF5CA7D0F2}"/>
              </a:ext>
            </a:extLst>
          </p:cNvPr>
          <p:cNvSpPr txBox="1"/>
          <p:nvPr/>
        </p:nvSpPr>
        <p:spPr>
          <a:xfrm>
            <a:off x="4120243" y="5045528"/>
            <a:ext cx="86541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00"/>
                </a:solidFill>
              </a:rPr>
              <a:t>Sweet Spot!</a:t>
            </a:r>
            <a:endParaRPr lang="en-US" err="1">
              <a:solidFill>
                <a:srgbClr val="FFFF00"/>
              </a:solidFill>
            </a:endParaRPr>
          </a:p>
        </p:txBody>
      </p:sp>
    </p:spTree>
    <p:extLst>
      <p:ext uri="{BB962C8B-B14F-4D97-AF65-F5344CB8AC3E}">
        <p14:creationId xmlns:p14="http://schemas.microsoft.com/office/powerpoint/2010/main" val="306414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7AB5B-C39F-F6D0-7E73-48038774213E}"/>
              </a:ext>
            </a:extLst>
          </p:cNvPr>
          <p:cNvSpPr>
            <a:spLocks noGrp="1"/>
          </p:cNvSpPr>
          <p:nvPr>
            <p:ph type="title"/>
          </p:nvPr>
        </p:nvSpPr>
        <p:spPr>
          <a:xfrm>
            <a:off x="1066800" y="304800"/>
            <a:ext cx="10058400" cy="1143000"/>
          </a:xfrm>
        </p:spPr>
        <p:txBody>
          <a:bodyPr anchor="b">
            <a:normAutofit/>
          </a:bodyPr>
          <a:lstStyle/>
          <a:p>
            <a:r>
              <a:rPr lang="en-US"/>
              <a:t>Conclusions</a:t>
            </a:r>
          </a:p>
        </p:txBody>
      </p:sp>
      <p:sp>
        <p:nvSpPr>
          <p:cNvPr id="3" name="Content Placeholder 2">
            <a:extLst>
              <a:ext uri="{FF2B5EF4-FFF2-40B4-BE49-F238E27FC236}">
                <a16:creationId xmlns:a16="http://schemas.microsoft.com/office/drawing/2014/main" id="{84C1778F-98F4-F41D-4999-5CF339726BCA}"/>
              </a:ext>
            </a:extLst>
          </p:cNvPr>
          <p:cNvSpPr>
            <a:spLocks noGrp="1"/>
          </p:cNvSpPr>
          <p:nvPr>
            <p:ph sz="half" idx="1"/>
          </p:nvPr>
        </p:nvSpPr>
        <p:spPr>
          <a:xfrm>
            <a:off x="482785" y="1715335"/>
            <a:ext cx="10002334" cy="4332276"/>
          </a:xfrm>
        </p:spPr>
        <p:txBody>
          <a:bodyPr vert="horz" lIns="91440" tIns="45720" rIns="91440" bIns="45720" rtlCol="0" anchor="t">
            <a:normAutofit/>
          </a:bodyPr>
          <a:lstStyle/>
          <a:p>
            <a:pPr lvl="2">
              <a:buFont typeface="Wingdings"/>
              <a:buChar char="v"/>
            </a:pPr>
            <a:r>
              <a:rPr lang="en-US" sz="2400"/>
              <a:t>Low accuracy is concerning but at least teams can use these predictions as a player barometer or an automated way to consume lots of scouting reports.</a:t>
            </a:r>
          </a:p>
          <a:p>
            <a:pPr lvl="2">
              <a:buFont typeface="Wingdings"/>
              <a:buChar char="v"/>
            </a:pPr>
            <a:endParaRPr lang="en-US" sz="2400"/>
          </a:p>
          <a:p>
            <a:pPr lvl="2">
              <a:buFont typeface="Wingdings"/>
              <a:buChar char="v"/>
            </a:pPr>
            <a:r>
              <a:rPr lang="en-US" sz="2400"/>
              <a:t>More data from a variety of scouting sources. Features from scout like day-to-day life, work ethic, personality traits, where did they play? Body types vs position. Athletics features.</a:t>
            </a:r>
          </a:p>
          <a:p>
            <a:pPr lvl="2">
              <a:buFont typeface="Wingdings"/>
              <a:buChar char="v"/>
            </a:pPr>
            <a:endParaRPr lang="en-US" sz="2400"/>
          </a:p>
          <a:p>
            <a:pPr lvl="2">
              <a:buFont typeface="Wingdings"/>
              <a:buChar char="v"/>
            </a:pPr>
            <a:r>
              <a:rPr lang="en-US" sz="2400"/>
              <a:t>Cleaner models. Avoid over or under fitting, perform tuning. More cross-validation testing.</a:t>
            </a:r>
          </a:p>
        </p:txBody>
      </p:sp>
    </p:spTree>
    <p:extLst>
      <p:ext uri="{BB962C8B-B14F-4D97-AF65-F5344CB8AC3E}">
        <p14:creationId xmlns:p14="http://schemas.microsoft.com/office/powerpoint/2010/main" val="1112664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5E16-F6C0-41A1-AF8C-CF71D690377B}"/>
              </a:ext>
            </a:extLst>
          </p:cNvPr>
          <p:cNvSpPr>
            <a:spLocks noGrp="1"/>
          </p:cNvSpPr>
          <p:nvPr>
            <p:ph type="title"/>
          </p:nvPr>
        </p:nvSpPr>
        <p:spPr/>
        <p:txBody>
          <a:bodyPr/>
          <a:lstStyle/>
          <a:p>
            <a:r>
              <a:rPr lang="en-US"/>
              <a:t>Questions?</a:t>
            </a:r>
          </a:p>
        </p:txBody>
      </p:sp>
      <p:pic>
        <p:nvPicPr>
          <p:cNvPr id="5" name="Content Placeholder 4" descr="Close-up of raised hands at office training with speaker out of focus in background">
            <a:extLst>
              <a:ext uri="{FF2B5EF4-FFF2-40B4-BE49-F238E27FC236}">
                <a16:creationId xmlns:a16="http://schemas.microsoft.com/office/drawing/2014/main" id="{CBAF9260-0893-B65A-BADD-C07EA484DE34}"/>
              </a:ext>
            </a:extLst>
          </p:cNvPr>
          <p:cNvPicPr>
            <a:picLocks noGrp="1" noChangeAspect="1"/>
          </p:cNvPicPr>
          <p:nvPr>
            <p:ph sz="half" idx="1"/>
          </p:nvPr>
        </p:nvPicPr>
        <p:blipFill>
          <a:blip r:embed="rId2"/>
          <a:stretch>
            <a:fillRect/>
          </a:stretch>
        </p:blipFill>
        <p:spPr>
          <a:xfrm>
            <a:off x="3540826" y="1896086"/>
            <a:ext cx="5341443" cy="3557663"/>
          </a:xfrm>
        </p:spPr>
      </p:pic>
    </p:spTree>
    <p:extLst>
      <p:ext uri="{BB962C8B-B14F-4D97-AF65-F5344CB8AC3E}">
        <p14:creationId xmlns:p14="http://schemas.microsoft.com/office/powerpoint/2010/main" val="333059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1D00B-E894-3FB3-6085-87ACBAD80C29}"/>
              </a:ext>
            </a:extLst>
          </p:cNvPr>
          <p:cNvSpPr>
            <a:spLocks noGrp="1"/>
          </p:cNvSpPr>
          <p:nvPr>
            <p:ph type="title"/>
          </p:nvPr>
        </p:nvSpPr>
        <p:spPr/>
        <p:txBody>
          <a:bodyPr/>
          <a:lstStyle/>
          <a:p>
            <a:r>
              <a:rPr lang="en-US"/>
              <a:t>Why is it so Important? </a:t>
            </a:r>
            <a:r>
              <a:rPr lang="en-US" sz="2400">
                <a:latin typeface="Franklin Gothic Medium"/>
              </a:rPr>
              <a:t>The economy of Lebron James</a:t>
            </a:r>
          </a:p>
        </p:txBody>
      </p:sp>
      <p:pic>
        <p:nvPicPr>
          <p:cNvPr id="4" name="Picture 3" descr="A basketball player jumping to block a ball&#10;&#10;Description automatically generated">
            <a:extLst>
              <a:ext uri="{FF2B5EF4-FFF2-40B4-BE49-F238E27FC236}">
                <a16:creationId xmlns:a16="http://schemas.microsoft.com/office/drawing/2014/main" id="{6CC6CE0D-2FC8-3EBF-AE1D-A072849974C8}"/>
              </a:ext>
            </a:extLst>
          </p:cNvPr>
          <p:cNvPicPr>
            <a:picLocks noChangeAspect="1"/>
          </p:cNvPicPr>
          <p:nvPr/>
        </p:nvPicPr>
        <p:blipFill>
          <a:blip r:embed="rId2"/>
          <a:stretch>
            <a:fillRect/>
          </a:stretch>
        </p:blipFill>
        <p:spPr>
          <a:xfrm>
            <a:off x="882191" y="1962593"/>
            <a:ext cx="2310714" cy="3437382"/>
          </a:xfrm>
          <a:prstGeom prst="rect">
            <a:avLst/>
          </a:prstGeom>
        </p:spPr>
      </p:pic>
      <p:pic>
        <p:nvPicPr>
          <p:cNvPr id="5" name="Picture 4" descr="A basketball player lying on the ground with a crowd watching&#10;&#10;Description automatically generated">
            <a:extLst>
              <a:ext uri="{FF2B5EF4-FFF2-40B4-BE49-F238E27FC236}">
                <a16:creationId xmlns:a16="http://schemas.microsoft.com/office/drawing/2014/main" id="{50EEDC7E-8594-7D16-E9E0-0345E6A5C808}"/>
              </a:ext>
            </a:extLst>
          </p:cNvPr>
          <p:cNvPicPr>
            <a:picLocks noChangeAspect="1"/>
          </p:cNvPicPr>
          <p:nvPr/>
        </p:nvPicPr>
        <p:blipFill>
          <a:blip r:embed="rId3"/>
          <a:stretch>
            <a:fillRect/>
          </a:stretch>
        </p:blipFill>
        <p:spPr>
          <a:xfrm>
            <a:off x="3674075" y="1959439"/>
            <a:ext cx="2743200" cy="1827014"/>
          </a:xfrm>
          <a:prstGeom prst="rect">
            <a:avLst/>
          </a:prstGeom>
        </p:spPr>
      </p:pic>
      <p:sp>
        <p:nvSpPr>
          <p:cNvPr id="6" name="&quot;Not Allowed&quot; Symbol 5">
            <a:extLst>
              <a:ext uri="{FF2B5EF4-FFF2-40B4-BE49-F238E27FC236}">
                <a16:creationId xmlns:a16="http://schemas.microsoft.com/office/drawing/2014/main" id="{BD067050-6202-DF48-DDCB-5A3727CC7482}"/>
              </a:ext>
            </a:extLst>
          </p:cNvPr>
          <p:cNvSpPr/>
          <p:nvPr/>
        </p:nvSpPr>
        <p:spPr>
          <a:xfrm>
            <a:off x="4530810" y="2368378"/>
            <a:ext cx="1173891" cy="988540"/>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Plus Sign 7">
            <a:extLst>
              <a:ext uri="{FF2B5EF4-FFF2-40B4-BE49-F238E27FC236}">
                <a16:creationId xmlns:a16="http://schemas.microsoft.com/office/drawing/2014/main" id="{6D7B00B4-DBD3-E932-B58F-0A155213855C}"/>
              </a:ext>
            </a:extLst>
          </p:cNvPr>
          <p:cNvSpPr/>
          <p:nvPr/>
        </p:nvSpPr>
        <p:spPr>
          <a:xfrm>
            <a:off x="1874107" y="1956486"/>
            <a:ext cx="1441621" cy="1338648"/>
          </a:xfrm>
          <a:prstGeom prst="mathPlu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2A8D124-EBC7-DF74-03CD-E31BDA7F43DB}"/>
              </a:ext>
            </a:extLst>
          </p:cNvPr>
          <p:cNvSpPr txBox="1"/>
          <p:nvPr/>
        </p:nvSpPr>
        <p:spPr>
          <a:xfrm>
            <a:off x="7010400" y="1899299"/>
            <a:ext cx="508103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a:p>
            <a:pPr>
              <a:buChar char="•"/>
            </a:pPr>
            <a:r>
              <a:rPr lang="en-US"/>
              <a:t>Within one mile of the stadium where LeBron plays, the number of bars and restaurants grew by 13%.</a:t>
            </a:r>
          </a:p>
          <a:p>
            <a:pPr>
              <a:buChar char="•"/>
            </a:pPr>
            <a:r>
              <a:rPr lang="en-US"/>
              <a:t>The number of employees working at bars and restaurants within one mile grew by 23.5%.</a:t>
            </a:r>
          </a:p>
          <a:p>
            <a:pPr>
              <a:buChar char="•"/>
            </a:pPr>
            <a:endParaRPr lang="en-US"/>
          </a:p>
          <a:p>
            <a:pPr>
              <a:buFont typeface="Arial"/>
              <a:buChar char="•"/>
            </a:pPr>
            <a:r>
              <a:rPr lang="en-US"/>
              <a:t> Legal document site </a:t>
            </a:r>
            <a:r>
              <a:rPr lang="en-US" err="1"/>
              <a:t>FormSwift</a:t>
            </a:r>
            <a:r>
              <a:rPr lang="en-US"/>
              <a:t> conducted a study that estimated that when King James went to Los Angeles, he would bring 3,000 jobs and $29 million in state tax revenue with him for a total five-year economic impact of $396 million.</a:t>
            </a:r>
          </a:p>
        </p:txBody>
      </p:sp>
      <p:sp>
        <p:nvSpPr>
          <p:cNvPr id="7" name="TextBox 6">
            <a:extLst>
              <a:ext uri="{FF2B5EF4-FFF2-40B4-BE49-F238E27FC236}">
                <a16:creationId xmlns:a16="http://schemas.microsoft.com/office/drawing/2014/main" id="{47A4FBFD-7328-E48B-4BB0-47E458F59CCC}"/>
              </a:ext>
            </a:extLst>
          </p:cNvPr>
          <p:cNvSpPr txBox="1"/>
          <p:nvPr/>
        </p:nvSpPr>
        <p:spPr>
          <a:xfrm>
            <a:off x="795176" y="5533053"/>
            <a:ext cx="41702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https://nypost.com/article/the-15-biggest-nba-draft-busts-of-all-time/</a:t>
            </a:r>
          </a:p>
        </p:txBody>
      </p:sp>
      <p:sp>
        <p:nvSpPr>
          <p:cNvPr id="9" name="TextBox 8">
            <a:extLst>
              <a:ext uri="{FF2B5EF4-FFF2-40B4-BE49-F238E27FC236}">
                <a16:creationId xmlns:a16="http://schemas.microsoft.com/office/drawing/2014/main" id="{B81C9B8B-C70D-77DE-DF46-4CF70F51372A}"/>
              </a:ext>
            </a:extLst>
          </p:cNvPr>
          <p:cNvSpPr txBox="1"/>
          <p:nvPr/>
        </p:nvSpPr>
        <p:spPr>
          <a:xfrm>
            <a:off x="3733373" y="4031300"/>
            <a:ext cx="255579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https://www.yahoo.com/video/lebron-effect-economy-city-plays-110055812.html</a:t>
            </a:r>
          </a:p>
        </p:txBody>
      </p:sp>
    </p:spTree>
    <p:extLst>
      <p:ext uri="{BB962C8B-B14F-4D97-AF65-F5344CB8AC3E}">
        <p14:creationId xmlns:p14="http://schemas.microsoft.com/office/powerpoint/2010/main" val="139641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157E1-52DA-9839-515B-C3ACCD5674E1}"/>
              </a:ext>
            </a:extLst>
          </p:cNvPr>
          <p:cNvSpPr>
            <a:spLocks noGrp="1"/>
          </p:cNvSpPr>
          <p:nvPr>
            <p:ph type="title"/>
          </p:nvPr>
        </p:nvSpPr>
        <p:spPr>
          <a:xfrm>
            <a:off x="7490902" y="-3198"/>
            <a:ext cx="4550228" cy="751115"/>
          </a:xfrm>
        </p:spPr>
        <p:txBody>
          <a:bodyPr anchor="b">
            <a:normAutofit/>
          </a:bodyPr>
          <a:lstStyle/>
          <a:p>
            <a:r>
              <a:rPr lang="en-US" sz="3200"/>
              <a:t>Data Collection &amp; Labels</a:t>
            </a:r>
          </a:p>
        </p:txBody>
      </p:sp>
      <p:sp>
        <p:nvSpPr>
          <p:cNvPr id="4" name="Text Placeholder 3">
            <a:extLst>
              <a:ext uri="{FF2B5EF4-FFF2-40B4-BE49-F238E27FC236}">
                <a16:creationId xmlns:a16="http://schemas.microsoft.com/office/drawing/2014/main" id="{447ED045-9585-2A10-2044-C8708AF6D985}"/>
              </a:ext>
            </a:extLst>
          </p:cNvPr>
          <p:cNvSpPr>
            <a:spLocks noGrp="1"/>
          </p:cNvSpPr>
          <p:nvPr>
            <p:ph type="body" sz="half" idx="2"/>
          </p:nvPr>
        </p:nvSpPr>
        <p:spPr>
          <a:xfrm>
            <a:off x="7597953" y="795462"/>
            <a:ext cx="4486679" cy="3603171"/>
          </a:xfrm>
        </p:spPr>
        <p:txBody>
          <a:bodyPr vert="horz" lIns="91440" tIns="45720" rIns="91440" bIns="45720" rtlCol="0" anchor="t">
            <a:normAutofit/>
          </a:bodyPr>
          <a:lstStyle/>
          <a:p>
            <a:r>
              <a:rPr lang="en-US" sz="1800"/>
              <a:t>NBA Draft info/basic stats from </a:t>
            </a:r>
            <a:r>
              <a:rPr lang="en-US" sz="1800" err="1"/>
              <a:t>nba_api</a:t>
            </a:r>
            <a:r>
              <a:rPr lang="en-US" sz="1800"/>
              <a:t>, an API Client for www.nba.com.</a:t>
            </a:r>
          </a:p>
          <a:p>
            <a:r>
              <a:rPr lang="en-US" sz="1800"/>
              <a:t>Scouting Reports from NBADraft.NET: Strengths and Weaknesses.</a:t>
            </a:r>
          </a:p>
          <a:p>
            <a:r>
              <a:rPr lang="en-US" sz="1800"/>
              <a:t>Advanced stats from Basketball-Reference.com: PER,WS/48,VORP</a:t>
            </a:r>
          </a:p>
          <a:p>
            <a:endParaRPr lang="en-US" sz="2200"/>
          </a:p>
        </p:txBody>
      </p:sp>
      <p:pic>
        <p:nvPicPr>
          <p:cNvPr id="9" name="Picture 8" descr="A screenshot of a web page&#10;&#10;Description automatically generated">
            <a:extLst>
              <a:ext uri="{FF2B5EF4-FFF2-40B4-BE49-F238E27FC236}">
                <a16:creationId xmlns:a16="http://schemas.microsoft.com/office/drawing/2014/main" id="{0CB3748B-9960-6720-6E6B-FCD4B2FACC72}"/>
              </a:ext>
            </a:extLst>
          </p:cNvPr>
          <p:cNvPicPr>
            <a:picLocks noChangeAspect="1"/>
          </p:cNvPicPr>
          <p:nvPr/>
        </p:nvPicPr>
        <p:blipFill>
          <a:blip r:embed="rId2"/>
          <a:stretch>
            <a:fillRect/>
          </a:stretch>
        </p:blipFill>
        <p:spPr>
          <a:xfrm>
            <a:off x="1526089" y="927654"/>
            <a:ext cx="4264522" cy="3681791"/>
          </a:xfrm>
          <a:prstGeom prst="rect">
            <a:avLst/>
          </a:prstGeom>
        </p:spPr>
      </p:pic>
      <p:pic>
        <p:nvPicPr>
          <p:cNvPr id="7" name="Picture 6" descr="A blue and white logo&#10;&#10;Description automatically generated">
            <a:extLst>
              <a:ext uri="{FF2B5EF4-FFF2-40B4-BE49-F238E27FC236}">
                <a16:creationId xmlns:a16="http://schemas.microsoft.com/office/drawing/2014/main" id="{098D325A-A8E2-6623-01A9-782605A196DB}"/>
              </a:ext>
            </a:extLst>
          </p:cNvPr>
          <p:cNvPicPr>
            <a:picLocks noChangeAspect="1"/>
          </p:cNvPicPr>
          <p:nvPr/>
        </p:nvPicPr>
        <p:blipFill>
          <a:blip r:embed="rId3"/>
          <a:stretch>
            <a:fillRect/>
          </a:stretch>
        </p:blipFill>
        <p:spPr>
          <a:xfrm>
            <a:off x="791970" y="5147485"/>
            <a:ext cx="1473395" cy="712043"/>
          </a:xfrm>
          <a:prstGeom prst="rect">
            <a:avLst/>
          </a:prstGeom>
        </p:spPr>
      </p:pic>
      <p:pic>
        <p:nvPicPr>
          <p:cNvPr id="8" name="Picture 7" descr="A grey logo with black text&#10;&#10;Description automatically generated">
            <a:extLst>
              <a:ext uri="{FF2B5EF4-FFF2-40B4-BE49-F238E27FC236}">
                <a16:creationId xmlns:a16="http://schemas.microsoft.com/office/drawing/2014/main" id="{C10D2A88-1CA8-20EC-D190-F29DE95E94C7}"/>
              </a:ext>
            </a:extLst>
          </p:cNvPr>
          <p:cNvPicPr>
            <a:picLocks noChangeAspect="1"/>
          </p:cNvPicPr>
          <p:nvPr/>
        </p:nvPicPr>
        <p:blipFill>
          <a:blip r:embed="rId4"/>
          <a:stretch>
            <a:fillRect/>
          </a:stretch>
        </p:blipFill>
        <p:spPr>
          <a:xfrm>
            <a:off x="3263640" y="5285970"/>
            <a:ext cx="3967066" cy="624796"/>
          </a:xfrm>
          <a:prstGeom prst="rect">
            <a:avLst/>
          </a:prstGeom>
        </p:spPr>
      </p:pic>
      <p:sp>
        <p:nvSpPr>
          <p:cNvPr id="3" name="TextBox 2">
            <a:extLst>
              <a:ext uri="{FF2B5EF4-FFF2-40B4-BE49-F238E27FC236}">
                <a16:creationId xmlns:a16="http://schemas.microsoft.com/office/drawing/2014/main" id="{98D49645-FB48-0472-8FF9-D17048DCD7B7}"/>
              </a:ext>
            </a:extLst>
          </p:cNvPr>
          <p:cNvSpPr txBox="1"/>
          <p:nvPr/>
        </p:nvSpPr>
        <p:spPr>
          <a:xfrm>
            <a:off x="7595638" y="3247571"/>
            <a:ext cx="4648198"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Segoe UI"/>
              </a:rPr>
              <a:t>Are the players a Bust​</a:t>
            </a:r>
          </a:p>
          <a:p>
            <a:r>
              <a:rPr lang="en-US">
                <a:cs typeface="Segoe UI"/>
              </a:rPr>
              <a:t>Y, N, TBD, MID Labels​</a:t>
            </a:r>
          </a:p>
          <a:p>
            <a:r>
              <a:rPr lang="en-US">
                <a:cs typeface="Segoe UI"/>
              </a:rPr>
              <a:t>Formulaic Approach :​</a:t>
            </a:r>
          </a:p>
          <a:p>
            <a:pPr>
              <a:buChar char="•"/>
            </a:pPr>
            <a:r>
              <a:rPr lang="en-US">
                <a:cs typeface="Arial"/>
              </a:rPr>
              <a:t>Bust 1: &gt;6K Minutes​</a:t>
            </a:r>
          </a:p>
          <a:p>
            <a:pPr>
              <a:buChar char="•"/>
            </a:pPr>
            <a:r>
              <a:rPr lang="en-US">
                <a:cs typeface="Arial"/>
              </a:rPr>
              <a:t>Bust 2:  Basic Stats</a:t>
            </a:r>
          </a:p>
          <a:p>
            <a:pPr>
              <a:buChar char="•"/>
            </a:pPr>
            <a:r>
              <a:rPr lang="en-US">
                <a:cs typeface="Arial"/>
              </a:rPr>
              <a:t>Bust 3: Adds MID Label</a:t>
            </a:r>
          </a:p>
          <a:p>
            <a:pPr>
              <a:buChar char="•"/>
            </a:pPr>
            <a:r>
              <a:rPr lang="en-US">
                <a:cs typeface="Arial"/>
              </a:rPr>
              <a:t>Bust 4: Advanced Stats​</a:t>
            </a:r>
          </a:p>
          <a:p>
            <a:r>
              <a:rPr lang="en-US">
                <a:cs typeface="Segoe UI"/>
              </a:rPr>
              <a:t>​</a:t>
            </a:r>
          </a:p>
        </p:txBody>
      </p:sp>
    </p:spTree>
    <p:extLst>
      <p:ext uri="{BB962C8B-B14F-4D97-AF65-F5344CB8AC3E}">
        <p14:creationId xmlns:p14="http://schemas.microsoft.com/office/powerpoint/2010/main" val="4648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57198-2DE8-65DD-500A-FCA844261392}"/>
              </a:ext>
            </a:extLst>
          </p:cNvPr>
          <p:cNvSpPr>
            <a:spLocks noGrp="1"/>
          </p:cNvSpPr>
          <p:nvPr>
            <p:ph type="title"/>
          </p:nvPr>
        </p:nvSpPr>
        <p:spPr/>
        <p:txBody>
          <a:bodyPr/>
          <a:lstStyle/>
          <a:p>
            <a:r>
              <a:rPr lang="en-US"/>
              <a:t>Naïve Bayes Model Variations</a:t>
            </a:r>
          </a:p>
        </p:txBody>
      </p:sp>
      <p:sp>
        <p:nvSpPr>
          <p:cNvPr id="3" name="Content Placeholder 2">
            <a:extLst>
              <a:ext uri="{FF2B5EF4-FFF2-40B4-BE49-F238E27FC236}">
                <a16:creationId xmlns:a16="http://schemas.microsoft.com/office/drawing/2014/main" id="{131F1002-2D7E-6D59-8E3D-E63AE17619EE}"/>
              </a:ext>
            </a:extLst>
          </p:cNvPr>
          <p:cNvSpPr>
            <a:spLocks noGrp="1"/>
          </p:cNvSpPr>
          <p:nvPr>
            <p:ph sz="half" idx="1"/>
          </p:nvPr>
        </p:nvSpPr>
        <p:spPr>
          <a:xfrm>
            <a:off x="1066800" y="1676401"/>
            <a:ext cx="10735491" cy="4343400"/>
          </a:xfrm>
        </p:spPr>
        <p:txBody>
          <a:bodyPr vert="horz" lIns="91440" tIns="45720" rIns="91440" bIns="45720" rtlCol="0" anchor="t">
            <a:normAutofit/>
          </a:bodyPr>
          <a:lstStyle/>
          <a:p>
            <a:r>
              <a:rPr lang="en-US"/>
              <a:t>Strengths/Weaknesses/Strengths + Weaknesses</a:t>
            </a:r>
          </a:p>
          <a:p>
            <a:r>
              <a:rPr lang="en-US"/>
              <a:t>4 Steps in Cleaning Process</a:t>
            </a:r>
          </a:p>
          <a:p>
            <a:r>
              <a:rPr lang="en-US" err="1"/>
              <a:t>CountVectorizer</a:t>
            </a:r>
            <a:r>
              <a:rPr lang="en-US"/>
              <a:t> versus </a:t>
            </a:r>
            <a:r>
              <a:rPr lang="en-US" err="1"/>
              <a:t>TfidfVectorizer</a:t>
            </a:r>
          </a:p>
          <a:p>
            <a:r>
              <a:rPr lang="en-US"/>
              <a:t>Single Words versus Bigrams</a:t>
            </a:r>
          </a:p>
          <a:p>
            <a:r>
              <a:rPr lang="en-US"/>
              <a:t>Multinomial versus Bernoulli</a:t>
            </a:r>
          </a:p>
          <a:p>
            <a:r>
              <a:rPr lang="en-US"/>
              <a:t>Tested Against All 4 Bust labels</a:t>
            </a:r>
          </a:p>
          <a:p>
            <a:r>
              <a:rPr lang="en-US"/>
              <a:t>384 Unique Model Variations X Cross-validation 10 times = 3840 models ran</a:t>
            </a:r>
          </a:p>
          <a:p>
            <a:endParaRPr lang="en-US"/>
          </a:p>
        </p:txBody>
      </p:sp>
    </p:spTree>
    <p:extLst>
      <p:ext uri="{BB962C8B-B14F-4D97-AF65-F5344CB8AC3E}">
        <p14:creationId xmlns:p14="http://schemas.microsoft.com/office/powerpoint/2010/main" val="20933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CE6B8-C279-1D48-CBB2-750DDD9363EA}"/>
              </a:ext>
            </a:extLst>
          </p:cNvPr>
          <p:cNvSpPr>
            <a:spLocks noGrp="1"/>
          </p:cNvSpPr>
          <p:nvPr>
            <p:ph type="title"/>
          </p:nvPr>
        </p:nvSpPr>
        <p:spPr/>
        <p:txBody>
          <a:bodyPr/>
          <a:lstStyle/>
          <a:p>
            <a:r>
              <a:rPr lang="en-US"/>
              <a:t>NB Performance</a:t>
            </a:r>
          </a:p>
        </p:txBody>
      </p:sp>
      <p:pic>
        <p:nvPicPr>
          <p:cNvPr id="5" name="Content Placeholder 4" descr="A chart of different colors&#10;&#10;Description automatically generated">
            <a:extLst>
              <a:ext uri="{FF2B5EF4-FFF2-40B4-BE49-F238E27FC236}">
                <a16:creationId xmlns:a16="http://schemas.microsoft.com/office/drawing/2014/main" id="{C492A66B-8010-EBC5-8DE9-0DB8D9ECBE89}"/>
              </a:ext>
            </a:extLst>
          </p:cNvPr>
          <p:cNvPicPr>
            <a:picLocks noGrp="1" noChangeAspect="1"/>
          </p:cNvPicPr>
          <p:nvPr>
            <p:ph sz="half" idx="2"/>
          </p:nvPr>
        </p:nvPicPr>
        <p:blipFill>
          <a:blip r:embed="rId2"/>
          <a:stretch>
            <a:fillRect/>
          </a:stretch>
        </p:blipFill>
        <p:spPr>
          <a:xfrm>
            <a:off x="5398127" y="1602516"/>
            <a:ext cx="6231774" cy="3739064"/>
          </a:xfrm>
        </p:spPr>
      </p:pic>
      <p:sp>
        <p:nvSpPr>
          <p:cNvPr id="6" name="TextBox 5">
            <a:extLst>
              <a:ext uri="{FF2B5EF4-FFF2-40B4-BE49-F238E27FC236}">
                <a16:creationId xmlns:a16="http://schemas.microsoft.com/office/drawing/2014/main" id="{45F9E9D8-AA3F-174A-09AF-BA3D24BAFF2F}"/>
              </a:ext>
            </a:extLst>
          </p:cNvPr>
          <p:cNvSpPr txBox="1"/>
          <p:nvPr/>
        </p:nvSpPr>
        <p:spPr>
          <a:xfrm>
            <a:off x="742207" y="1870363"/>
            <a:ext cx="4344389"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u="sng"/>
              <a:t>Highest performing model:</a:t>
            </a:r>
            <a:endParaRPr lang="en-US"/>
          </a:p>
          <a:p>
            <a:pPr marL="285750" indent="-285750">
              <a:buFont typeface="Arial"/>
              <a:buChar char="•"/>
            </a:pPr>
            <a:r>
              <a:rPr lang="en-US"/>
              <a:t>"Strengths" Only Text</a:t>
            </a:r>
            <a:endParaRPr lang="en-US" u="sng"/>
          </a:p>
          <a:p>
            <a:pPr marL="285750" indent="-285750">
              <a:buFont typeface="Arial"/>
              <a:buChar char="•"/>
            </a:pPr>
            <a:r>
              <a:rPr lang="en-US"/>
              <a:t>Before Cleaning</a:t>
            </a:r>
            <a:endParaRPr lang="en-US" u="sng"/>
          </a:p>
          <a:p>
            <a:pPr marL="285750" indent="-285750">
              <a:buFont typeface="Arial"/>
              <a:buChar char="•"/>
            </a:pPr>
            <a:r>
              <a:rPr lang="en-US" err="1"/>
              <a:t>CountVectorizer</a:t>
            </a:r>
          </a:p>
          <a:p>
            <a:pPr marL="285750" indent="-285750">
              <a:buFont typeface="Arial"/>
              <a:buChar char="•"/>
            </a:pPr>
            <a:r>
              <a:rPr lang="en-US"/>
              <a:t>Multinomial</a:t>
            </a:r>
          </a:p>
          <a:p>
            <a:pPr marL="285750" indent="-285750">
              <a:buFont typeface="Arial"/>
              <a:buChar char="•"/>
            </a:pPr>
            <a:r>
              <a:rPr lang="en-US"/>
              <a:t>Single Words</a:t>
            </a:r>
          </a:p>
          <a:p>
            <a:pPr marL="285750" indent="-285750">
              <a:buFont typeface="Arial"/>
              <a:buChar char="•"/>
            </a:pPr>
            <a:r>
              <a:rPr lang="en-US"/>
              <a:t>Bust4</a:t>
            </a:r>
          </a:p>
          <a:p>
            <a:pPr marL="285750" indent="-285750">
              <a:buFont typeface="Arial"/>
              <a:buChar char="•"/>
            </a:pPr>
            <a:r>
              <a:rPr lang="en-US"/>
              <a:t>62% Accuracy</a:t>
            </a:r>
          </a:p>
        </p:txBody>
      </p:sp>
    </p:spTree>
    <p:extLst>
      <p:ext uri="{BB962C8B-B14F-4D97-AF65-F5344CB8AC3E}">
        <p14:creationId xmlns:p14="http://schemas.microsoft.com/office/powerpoint/2010/main" val="112910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9A47B-E6A3-9D97-AE74-FC0B1C0514DB}"/>
              </a:ext>
            </a:extLst>
          </p:cNvPr>
          <p:cNvSpPr>
            <a:spLocks noGrp="1"/>
          </p:cNvSpPr>
          <p:nvPr>
            <p:ph type="title"/>
          </p:nvPr>
        </p:nvSpPr>
        <p:spPr/>
        <p:txBody>
          <a:bodyPr/>
          <a:lstStyle/>
          <a:p>
            <a:r>
              <a:rPr lang="en-US"/>
              <a:t>NB Performance Continued</a:t>
            </a:r>
          </a:p>
        </p:txBody>
      </p:sp>
      <p:pic>
        <p:nvPicPr>
          <p:cNvPr id="6" name="Picture 5" descr="A green rectangular bars with numbers&#10;&#10;Description automatically generated">
            <a:extLst>
              <a:ext uri="{FF2B5EF4-FFF2-40B4-BE49-F238E27FC236}">
                <a16:creationId xmlns:a16="http://schemas.microsoft.com/office/drawing/2014/main" id="{31D56B11-0CD6-A590-9C46-3CDB6F8891C4}"/>
              </a:ext>
            </a:extLst>
          </p:cNvPr>
          <p:cNvPicPr>
            <a:picLocks noChangeAspect="1"/>
          </p:cNvPicPr>
          <p:nvPr/>
        </p:nvPicPr>
        <p:blipFill>
          <a:blip r:embed="rId2"/>
          <a:stretch>
            <a:fillRect/>
          </a:stretch>
        </p:blipFill>
        <p:spPr>
          <a:xfrm>
            <a:off x="4985657" y="1496786"/>
            <a:ext cx="6888018" cy="5186218"/>
          </a:xfrm>
          <a:prstGeom prst="rect">
            <a:avLst/>
          </a:prstGeom>
        </p:spPr>
      </p:pic>
      <p:sp>
        <p:nvSpPr>
          <p:cNvPr id="7" name="TextBox 6">
            <a:extLst>
              <a:ext uri="{FF2B5EF4-FFF2-40B4-BE49-F238E27FC236}">
                <a16:creationId xmlns:a16="http://schemas.microsoft.com/office/drawing/2014/main" id="{D48ED5B4-756A-DE90-06E2-6EE005C7C065}"/>
              </a:ext>
            </a:extLst>
          </p:cNvPr>
          <p:cNvSpPr txBox="1"/>
          <p:nvPr/>
        </p:nvSpPr>
        <p:spPr>
          <a:xfrm>
            <a:off x="898071" y="1687285"/>
            <a:ext cx="3388178"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3200"/>
              <a:t>Accuracies Fairly Equal Across Cleaning Steps</a:t>
            </a:r>
          </a:p>
          <a:p>
            <a:pPr marL="285750" indent="-285750">
              <a:buFont typeface="Arial"/>
              <a:buChar char="•"/>
            </a:pPr>
            <a:r>
              <a:rPr lang="en-US" sz="3200"/>
              <a:t>Frequency Removal Slightly Highest</a:t>
            </a:r>
          </a:p>
        </p:txBody>
      </p:sp>
    </p:spTree>
    <p:extLst>
      <p:ext uri="{BB962C8B-B14F-4D97-AF65-F5344CB8AC3E}">
        <p14:creationId xmlns:p14="http://schemas.microsoft.com/office/powerpoint/2010/main" val="196065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B4B6-AB73-D7EA-CDDB-CE4F54635C59}"/>
              </a:ext>
            </a:extLst>
          </p:cNvPr>
          <p:cNvSpPr>
            <a:spLocks noGrp="1"/>
          </p:cNvSpPr>
          <p:nvPr>
            <p:ph type="title"/>
          </p:nvPr>
        </p:nvSpPr>
        <p:spPr/>
        <p:txBody>
          <a:bodyPr/>
          <a:lstStyle/>
          <a:p>
            <a:r>
              <a:rPr lang="en-US"/>
              <a:t>NB Performance Continued</a:t>
            </a:r>
          </a:p>
        </p:txBody>
      </p:sp>
      <p:pic>
        <p:nvPicPr>
          <p:cNvPr id="6" name="Picture 5" descr="A green bar graph with numbers&#10;&#10;Description automatically generated">
            <a:extLst>
              <a:ext uri="{FF2B5EF4-FFF2-40B4-BE49-F238E27FC236}">
                <a16:creationId xmlns:a16="http://schemas.microsoft.com/office/drawing/2014/main" id="{B2039DF5-1614-71BA-19C6-FE149E4DD8CE}"/>
              </a:ext>
            </a:extLst>
          </p:cNvPr>
          <p:cNvPicPr>
            <a:picLocks noChangeAspect="1"/>
          </p:cNvPicPr>
          <p:nvPr/>
        </p:nvPicPr>
        <p:blipFill>
          <a:blip r:embed="rId2"/>
          <a:stretch>
            <a:fillRect/>
          </a:stretch>
        </p:blipFill>
        <p:spPr>
          <a:xfrm>
            <a:off x="4828309" y="1453572"/>
            <a:ext cx="7142017" cy="5336308"/>
          </a:xfrm>
          <a:prstGeom prst="rect">
            <a:avLst/>
          </a:prstGeom>
        </p:spPr>
      </p:pic>
      <p:sp>
        <p:nvSpPr>
          <p:cNvPr id="7" name="TextBox 6">
            <a:extLst>
              <a:ext uri="{FF2B5EF4-FFF2-40B4-BE49-F238E27FC236}">
                <a16:creationId xmlns:a16="http://schemas.microsoft.com/office/drawing/2014/main" id="{87A16B66-49EB-8E72-E4E3-69345EB72C64}"/>
              </a:ext>
            </a:extLst>
          </p:cNvPr>
          <p:cNvSpPr txBox="1"/>
          <p:nvPr/>
        </p:nvSpPr>
        <p:spPr>
          <a:xfrm>
            <a:off x="490681" y="1702954"/>
            <a:ext cx="3636818" cy="11112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EBA10BDD-8FEC-B7CC-9409-581B739C51E9}"/>
              </a:ext>
            </a:extLst>
          </p:cNvPr>
          <p:cNvSpPr txBox="1"/>
          <p:nvPr/>
        </p:nvSpPr>
        <p:spPr>
          <a:xfrm>
            <a:off x="484909" y="2392795"/>
            <a:ext cx="4098636"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3200"/>
              <a:t>Label 4 (Advanced Stats): Most Accurate at ~58%</a:t>
            </a:r>
          </a:p>
          <a:p>
            <a:endParaRPr lang="en-US" sz="3200"/>
          </a:p>
          <a:p>
            <a:pPr marL="457200" indent="-457200">
              <a:buFont typeface="Arial"/>
              <a:buChar char="•"/>
            </a:pPr>
            <a:r>
              <a:rPr lang="en-US" sz="3200"/>
              <a:t>Label 2 (Basic Stats): Least Accurate at ~54%</a:t>
            </a:r>
          </a:p>
        </p:txBody>
      </p:sp>
    </p:spTree>
    <p:extLst>
      <p:ext uri="{BB962C8B-B14F-4D97-AF65-F5344CB8AC3E}">
        <p14:creationId xmlns:p14="http://schemas.microsoft.com/office/powerpoint/2010/main" val="239871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C502D-58CD-5F23-2F61-339C3C5B6E6B}"/>
              </a:ext>
            </a:extLst>
          </p:cNvPr>
          <p:cNvSpPr>
            <a:spLocks noGrp="1"/>
          </p:cNvSpPr>
          <p:nvPr>
            <p:ph type="title"/>
          </p:nvPr>
        </p:nvSpPr>
        <p:spPr>
          <a:xfrm>
            <a:off x="7863016" y="686"/>
            <a:ext cx="3657600" cy="2133600"/>
          </a:xfrm>
        </p:spPr>
        <p:txBody>
          <a:bodyPr anchor="b">
            <a:normAutofit/>
          </a:bodyPr>
          <a:lstStyle/>
          <a:p>
            <a:br>
              <a:rPr lang="en-US" dirty="0"/>
            </a:br>
            <a:r>
              <a:rPr lang="en-US" dirty="0"/>
              <a:t>RF Comparison Testing</a:t>
            </a:r>
          </a:p>
        </p:txBody>
      </p:sp>
      <p:pic>
        <p:nvPicPr>
          <p:cNvPr id="8" name="Picture 7" descr="A person standing in a pot with a test tube and a bottle&#10;&#10;Description automatically generated">
            <a:extLst>
              <a:ext uri="{FF2B5EF4-FFF2-40B4-BE49-F238E27FC236}">
                <a16:creationId xmlns:a16="http://schemas.microsoft.com/office/drawing/2014/main" id="{24F5DD5D-E35D-1A47-7A15-EF2781334C58}"/>
              </a:ext>
            </a:extLst>
          </p:cNvPr>
          <p:cNvPicPr>
            <a:picLocks noChangeAspect="1"/>
          </p:cNvPicPr>
          <p:nvPr/>
        </p:nvPicPr>
        <p:blipFill>
          <a:blip r:embed="rId2"/>
          <a:stretch>
            <a:fillRect/>
          </a:stretch>
        </p:blipFill>
        <p:spPr>
          <a:xfrm>
            <a:off x="7926613" y="2548812"/>
            <a:ext cx="3320662" cy="3310295"/>
          </a:xfrm>
          <a:prstGeom prst="rect">
            <a:avLst/>
          </a:prstGeom>
          <a:noFill/>
        </p:spPr>
      </p:pic>
      <p:sp>
        <p:nvSpPr>
          <p:cNvPr id="9" name="TextBox 8">
            <a:extLst>
              <a:ext uri="{FF2B5EF4-FFF2-40B4-BE49-F238E27FC236}">
                <a16:creationId xmlns:a16="http://schemas.microsoft.com/office/drawing/2014/main" id="{CFE78AF0-F0DA-CF21-252B-7B16D2749165}"/>
              </a:ext>
            </a:extLst>
          </p:cNvPr>
          <p:cNvSpPr txBox="1"/>
          <p:nvPr/>
        </p:nvSpPr>
        <p:spPr>
          <a:xfrm>
            <a:off x="8405817" y="6032955"/>
            <a:ext cx="236837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Bing image creator</a:t>
            </a:r>
          </a:p>
        </p:txBody>
      </p:sp>
      <p:graphicFrame>
        <p:nvGraphicFramePr>
          <p:cNvPr id="7" name="Table 6">
            <a:extLst>
              <a:ext uri="{FF2B5EF4-FFF2-40B4-BE49-F238E27FC236}">
                <a16:creationId xmlns:a16="http://schemas.microsoft.com/office/drawing/2014/main" id="{28A66DAD-B0FC-38B6-56F0-28C5978BA093}"/>
              </a:ext>
            </a:extLst>
          </p:cNvPr>
          <p:cNvGraphicFramePr>
            <a:graphicFrameLocks noGrp="1"/>
          </p:cNvGraphicFramePr>
          <p:nvPr>
            <p:extLst>
              <p:ext uri="{D42A27DB-BD31-4B8C-83A1-F6EECF244321}">
                <p14:modId xmlns:p14="http://schemas.microsoft.com/office/powerpoint/2010/main" val="4022151864"/>
              </p:ext>
            </p:extLst>
          </p:nvPr>
        </p:nvGraphicFramePr>
        <p:xfrm>
          <a:off x="1753604" y="5654869"/>
          <a:ext cx="3319749" cy="561975"/>
        </p:xfrm>
        <a:graphic>
          <a:graphicData uri="http://schemas.openxmlformats.org/drawingml/2006/table">
            <a:tbl>
              <a:tblPr firstRow="1" firstCol="1" bandRow="1">
                <a:tableStyleId>{D03447BB-5D67-496B-8E87-E561075AD55C}</a:tableStyleId>
              </a:tblPr>
              <a:tblGrid>
                <a:gridCol w="466527">
                  <a:extLst>
                    <a:ext uri="{9D8B030D-6E8A-4147-A177-3AD203B41FA5}">
                      <a16:colId xmlns:a16="http://schemas.microsoft.com/office/drawing/2014/main" val="3096053350"/>
                    </a:ext>
                  </a:extLst>
                </a:gridCol>
                <a:gridCol w="793098">
                  <a:extLst>
                    <a:ext uri="{9D8B030D-6E8A-4147-A177-3AD203B41FA5}">
                      <a16:colId xmlns:a16="http://schemas.microsoft.com/office/drawing/2014/main" val="68174757"/>
                    </a:ext>
                  </a:extLst>
                </a:gridCol>
                <a:gridCol w="948612">
                  <a:extLst>
                    <a:ext uri="{9D8B030D-6E8A-4147-A177-3AD203B41FA5}">
                      <a16:colId xmlns:a16="http://schemas.microsoft.com/office/drawing/2014/main" val="355569164"/>
                    </a:ext>
                  </a:extLst>
                </a:gridCol>
                <a:gridCol w="1111512">
                  <a:extLst>
                    <a:ext uri="{9D8B030D-6E8A-4147-A177-3AD203B41FA5}">
                      <a16:colId xmlns:a16="http://schemas.microsoft.com/office/drawing/2014/main" val="1634094264"/>
                    </a:ext>
                  </a:extLst>
                </a:gridCol>
              </a:tblGrid>
              <a:tr h="187325">
                <a:tc>
                  <a:txBody>
                    <a:bodyPr/>
                    <a:lstStyle/>
                    <a:p>
                      <a:pPr>
                        <a:spcAft>
                          <a:spcPts val="0"/>
                        </a:spcAft>
                      </a:pPr>
                      <a:r>
                        <a:rPr lang="en-US" sz="1000">
                          <a:effectLst/>
                        </a:rPr>
                        <a:t>545</a:t>
                      </a:r>
                      <a:endParaRPr lang="en-US">
                        <a:effectLst/>
                      </a:endParaRPr>
                    </a:p>
                  </a:txBody>
                  <a:tcPr marL="68580" marR="68580" marT="0" marB="0"/>
                </a:tc>
                <a:tc>
                  <a:txBody>
                    <a:bodyPr/>
                    <a:lstStyle/>
                    <a:p>
                      <a:pPr>
                        <a:spcAft>
                          <a:spcPts val="0"/>
                        </a:spcAft>
                      </a:pPr>
                      <a:r>
                        <a:rPr lang="en-US" sz="1000">
                          <a:effectLst/>
                        </a:rPr>
                        <a:t>Bust1</a:t>
                      </a:r>
                      <a:endParaRPr lang="en-US">
                        <a:effectLst/>
                      </a:endParaRPr>
                    </a:p>
                  </a:txBody>
                  <a:tcPr marL="68580" marR="68580" marT="0" marB="0"/>
                </a:tc>
                <a:tc>
                  <a:txBody>
                    <a:bodyPr/>
                    <a:lstStyle/>
                    <a:p>
                      <a:pPr>
                        <a:spcAft>
                          <a:spcPts val="0"/>
                        </a:spcAft>
                      </a:pPr>
                      <a:r>
                        <a:rPr lang="en-US" sz="1000">
                          <a:effectLst/>
                        </a:rPr>
                        <a:t>Bust3</a:t>
                      </a:r>
                      <a:endParaRPr lang="en-US">
                        <a:effectLst/>
                      </a:endParaRPr>
                    </a:p>
                  </a:txBody>
                  <a:tcPr marL="68580" marR="68580" marT="0" marB="0"/>
                </a:tc>
                <a:tc>
                  <a:txBody>
                    <a:bodyPr/>
                    <a:lstStyle/>
                    <a:p>
                      <a:pPr>
                        <a:spcAft>
                          <a:spcPts val="0"/>
                        </a:spcAft>
                      </a:pPr>
                      <a:r>
                        <a:rPr lang="en-US" sz="1000">
                          <a:effectLst/>
                        </a:rPr>
                        <a:t>Bust4</a:t>
                      </a:r>
                      <a:endParaRPr lang="en-US">
                        <a:effectLst/>
                      </a:endParaRPr>
                    </a:p>
                  </a:txBody>
                  <a:tcPr marL="68580" marR="68580" marT="0" marB="0"/>
                </a:tc>
                <a:extLst>
                  <a:ext uri="{0D108BD9-81ED-4DB2-BD59-A6C34878D82A}">
                    <a16:rowId xmlns:a16="http://schemas.microsoft.com/office/drawing/2014/main" val="1209123527"/>
                  </a:ext>
                </a:extLst>
              </a:tr>
              <a:tr h="187325">
                <a:tc>
                  <a:txBody>
                    <a:bodyPr/>
                    <a:lstStyle/>
                    <a:p>
                      <a:pPr>
                        <a:spcAft>
                          <a:spcPts val="0"/>
                        </a:spcAft>
                      </a:pPr>
                      <a:r>
                        <a:rPr lang="en-US" sz="1000">
                          <a:effectLst/>
                        </a:rPr>
                        <a:t>Y</a:t>
                      </a:r>
                      <a:endParaRPr lang="en-US">
                        <a:effectLst/>
                      </a:endParaRPr>
                    </a:p>
                  </a:txBody>
                  <a:tcPr marL="68580" marR="68580" marT="0" marB="0"/>
                </a:tc>
                <a:tc>
                  <a:txBody>
                    <a:bodyPr/>
                    <a:lstStyle/>
                    <a:p>
                      <a:pPr algn="r">
                        <a:spcAft>
                          <a:spcPts val="0"/>
                        </a:spcAft>
                      </a:pPr>
                      <a:r>
                        <a:rPr lang="en-US" sz="1000">
                          <a:effectLst/>
                        </a:rPr>
                        <a:t>0.488073</a:t>
                      </a:r>
                      <a:endParaRPr lang="en-US">
                        <a:effectLst/>
                      </a:endParaRPr>
                    </a:p>
                  </a:txBody>
                  <a:tcPr marL="68580" marR="68580" marT="0" marB="0"/>
                </a:tc>
                <a:tc>
                  <a:txBody>
                    <a:bodyPr/>
                    <a:lstStyle/>
                    <a:p>
                      <a:pPr algn="r">
                        <a:spcAft>
                          <a:spcPts val="0"/>
                        </a:spcAft>
                      </a:pPr>
                      <a:r>
                        <a:rPr lang="en-US" sz="1000">
                          <a:effectLst/>
                        </a:rPr>
                        <a:t>0.388991</a:t>
                      </a:r>
                      <a:endParaRPr lang="en-US">
                        <a:effectLst/>
                      </a:endParaRPr>
                    </a:p>
                  </a:txBody>
                  <a:tcPr marL="68580" marR="68580" marT="0" marB="0"/>
                </a:tc>
                <a:tc>
                  <a:txBody>
                    <a:bodyPr/>
                    <a:lstStyle/>
                    <a:p>
                      <a:pPr algn="r">
                        <a:spcAft>
                          <a:spcPts val="0"/>
                        </a:spcAft>
                      </a:pPr>
                      <a:r>
                        <a:rPr lang="en-US" sz="1000">
                          <a:effectLst/>
                        </a:rPr>
                        <a:t>0.458716</a:t>
                      </a:r>
                      <a:endParaRPr lang="en-US">
                        <a:effectLst/>
                      </a:endParaRPr>
                    </a:p>
                  </a:txBody>
                  <a:tcPr marL="68580" marR="68580" marT="0" marB="0"/>
                </a:tc>
                <a:extLst>
                  <a:ext uri="{0D108BD9-81ED-4DB2-BD59-A6C34878D82A}">
                    <a16:rowId xmlns:a16="http://schemas.microsoft.com/office/drawing/2014/main" val="127444251"/>
                  </a:ext>
                </a:extLst>
              </a:tr>
              <a:tr h="187325">
                <a:tc>
                  <a:txBody>
                    <a:bodyPr/>
                    <a:lstStyle/>
                    <a:p>
                      <a:pPr>
                        <a:spcAft>
                          <a:spcPts val="0"/>
                        </a:spcAft>
                      </a:pPr>
                      <a:r>
                        <a:rPr lang="en-US" sz="1000">
                          <a:effectLst/>
                        </a:rPr>
                        <a:t>N</a:t>
                      </a:r>
                      <a:endParaRPr lang="en-US">
                        <a:effectLst/>
                      </a:endParaRPr>
                    </a:p>
                  </a:txBody>
                  <a:tcPr marL="68580" marR="68580" marT="0" marB="0"/>
                </a:tc>
                <a:tc>
                  <a:txBody>
                    <a:bodyPr/>
                    <a:lstStyle/>
                    <a:p>
                      <a:pPr algn="r">
                        <a:spcAft>
                          <a:spcPts val="0"/>
                        </a:spcAft>
                      </a:pPr>
                      <a:r>
                        <a:rPr lang="en-US" sz="1000">
                          <a:effectLst/>
                        </a:rPr>
                        <a:t>0.517431</a:t>
                      </a:r>
                      <a:endParaRPr lang="en-US">
                        <a:effectLst/>
                      </a:endParaRPr>
                    </a:p>
                  </a:txBody>
                  <a:tcPr marL="68580" marR="68580" marT="0" marB="0"/>
                </a:tc>
                <a:tc>
                  <a:txBody>
                    <a:bodyPr/>
                    <a:lstStyle/>
                    <a:p>
                      <a:pPr algn="r">
                        <a:spcAft>
                          <a:spcPts val="0"/>
                        </a:spcAft>
                      </a:pPr>
                      <a:r>
                        <a:rPr lang="en-US" sz="1000">
                          <a:effectLst/>
                        </a:rPr>
                        <a:t>0.616514</a:t>
                      </a:r>
                      <a:endParaRPr lang="en-US">
                        <a:effectLst/>
                      </a:endParaRPr>
                    </a:p>
                  </a:txBody>
                  <a:tcPr marL="68580" marR="68580" marT="0" marB="0"/>
                </a:tc>
                <a:tc>
                  <a:txBody>
                    <a:bodyPr/>
                    <a:lstStyle/>
                    <a:p>
                      <a:pPr algn="r">
                        <a:spcAft>
                          <a:spcPts val="0"/>
                        </a:spcAft>
                      </a:pPr>
                      <a:r>
                        <a:rPr lang="en-US" sz="1000">
                          <a:effectLst/>
                        </a:rPr>
                        <a:t>0.546789</a:t>
                      </a:r>
                      <a:endParaRPr lang="en-US">
                        <a:effectLst/>
                      </a:endParaRPr>
                    </a:p>
                  </a:txBody>
                  <a:tcPr marL="68580" marR="68580" marT="0" marB="0"/>
                </a:tc>
                <a:extLst>
                  <a:ext uri="{0D108BD9-81ED-4DB2-BD59-A6C34878D82A}">
                    <a16:rowId xmlns:a16="http://schemas.microsoft.com/office/drawing/2014/main" val="3978792850"/>
                  </a:ext>
                </a:extLst>
              </a:tr>
            </a:tbl>
          </a:graphicData>
        </a:graphic>
      </p:graphicFrame>
      <p:pic>
        <p:nvPicPr>
          <p:cNvPr id="11" name="Picture 10" descr="A screenshot of a computer&#10;&#10;Description automatically generated">
            <a:extLst>
              <a:ext uri="{FF2B5EF4-FFF2-40B4-BE49-F238E27FC236}">
                <a16:creationId xmlns:a16="http://schemas.microsoft.com/office/drawing/2014/main" id="{11A15FAF-5AF0-B35D-AC9F-D318A2C7C098}"/>
              </a:ext>
            </a:extLst>
          </p:cNvPr>
          <p:cNvPicPr>
            <a:picLocks noChangeAspect="1"/>
          </p:cNvPicPr>
          <p:nvPr/>
        </p:nvPicPr>
        <p:blipFill rotWithShape="1">
          <a:blip r:embed="rId3"/>
          <a:srcRect l="38563" t="49648" r="25709" b="4577"/>
          <a:stretch/>
        </p:blipFill>
        <p:spPr>
          <a:xfrm>
            <a:off x="940318" y="1176490"/>
            <a:ext cx="5785349" cy="3980158"/>
          </a:xfrm>
          <a:prstGeom prst="rect">
            <a:avLst/>
          </a:prstGeom>
        </p:spPr>
      </p:pic>
      <p:sp>
        <p:nvSpPr>
          <p:cNvPr id="3" name="TextBox 2">
            <a:extLst>
              <a:ext uri="{FF2B5EF4-FFF2-40B4-BE49-F238E27FC236}">
                <a16:creationId xmlns:a16="http://schemas.microsoft.com/office/drawing/2014/main" id="{09719958-1D8E-C2F3-4049-552961DF55E5}"/>
              </a:ext>
            </a:extLst>
          </p:cNvPr>
          <p:cNvSpPr txBox="1"/>
          <p:nvPr/>
        </p:nvSpPr>
        <p:spPr>
          <a:xfrm>
            <a:off x="3832248" y="5289502"/>
            <a:ext cx="261972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Skew!</a:t>
            </a:r>
          </a:p>
        </p:txBody>
      </p:sp>
      <p:sp>
        <p:nvSpPr>
          <p:cNvPr id="4" name="Speech Bubble: Oval 3">
            <a:extLst>
              <a:ext uri="{FF2B5EF4-FFF2-40B4-BE49-F238E27FC236}">
                <a16:creationId xmlns:a16="http://schemas.microsoft.com/office/drawing/2014/main" id="{94C72AF8-1A55-C4BA-8C28-D54161D39C87}"/>
              </a:ext>
            </a:extLst>
          </p:cNvPr>
          <p:cNvSpPr/>
          <p:nvPr/>
        </p:nvSpPr>
        <p:spPr>
          <a:xfrm>
            <a:off x="3643138" y="5272818"/>
            <a:ext cx="1117970" cy="584014"/>
          </a:xfrm>
          <a:prstGeom prst="wedgeEllipseCallout">
            <a:avLst/>
          </a:prstGeom>
          <a:noFill/>
          <a:ln>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01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sketball 16x9">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ketball presentation (widescreen).potx" id="{CC5AF3F1-F1AD-46F5-B229-4E1329F06412}" vid="{B7E1BF64-2168-4738-AA42-CF7C9F7F9E95}"/>
    </a:ext>
  </a:extLst>
</a:theme>
</file>

<file path=ppt/theme/theme2.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asketball">
      <a:dk1>
        <a:sysClr val="windowText" lastClr="000000"/>
      </a:dk1>
      <a:lt1>
        <a:sysClr val="window" lastClr="FFFFFF"/>
      </a:lt1>
      <a:dk2>
        <a:srgbClr val="51270B"/>
      </a:dk2>
      <a:lt2>
        <a:srgbClr val="CAAF92"/>
      </a:lt2>
      <a:accent1>
        <a:srgbClr val="8C061E"/>
      </a:accent1>
      <a:accent2>
        <a:srgbClr val="CD0205"/>
      </a:accent2>
      <a:accent3>
        <a:srgbClr val="D05002"/>
      </a:accent3>
      <a:accent4>
        <a:srgbClr val="052A5E"/>
      </a:accent4>
      <a:accent5>
        <a:srgbClr val="1A559C"/>
      </a:accent5>
      <a:accent6>
        <a:srgbClr val="156645"/>
      </a:accent6>
      <a:hlink>
        <a:srgbClr val="D05002"/>
      </a:hlink>
      <a:folHlink>
        <a:srgbClr val="808080"/>
      </a:folHlink>
    </a:clrScheme>
    <a:fontScheme name="Impact - Franklin Gothic Medium">
      <a:majorFont>
        <a:latin typeface="Impact"/>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C10F1C2AB1D0C4C82156BE0A00FFF57" ma:contentTypeVersion="3" ma:contentTypeDescription="Create a new document." ma:contentTypeScope="" ma:versionID="5c843e40d695b98bb3db49bc0d723c65">
  <xsd:schema xmlns:xsd="http://www.w3.org/2001/XMLSchema" xmlns:xs="http://www.w3.org/2001/XMLSchema" xmlns:p="http://schemas.microsoft.com/office/2006/metadata/properties" xmlns:ns2="cdf25baa-871a-4008-bae0-55111e48c0aa" targetNamespace="http://schemas.microsoft.com/office/2006/metadata/properties" ma:root="true" ma:fieldsID="64c976dc53a09ec32d6f37cb65410f73" ns2:_="">
    <xsd:import namespace="cdf25baa-871a-4008-bae0-55111e48c0aa"/>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df25baa-871a-4008-bae0-55111e48c0a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A842C9-13E6-402C-AB17-F86FC7ECB029}">
  <ds:schemaRefs>
    <ds:schemaRef ds:uri="cdf25baa-871a-4008-bae0-55111e48c0a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58BE39C-162E-40B7-AB18-986A43E5F34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Basketball presentation (widescreen)</Template>
  <Application>Microsoft Office PowerPoint</Application>
  <PresentationFormat>Widescreen</PresentationFormat>
  <Slides>23</Slides>
  <Notes>7</Notes>
  <HiddenSlides>0</HiddenSlide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Basketball 16x9</vt:lpstr>
      <vt:lpstr>Can We Out-scout the Scouts ?</vt:lpstr>
      <vt:lpstr>Introduction</vt:lpstr>
      <vt:lpstr>Why is it so Important? The economy of Lebron James</vt:lpstr>
      <vt:lpstr>Data Collection &amp; Labels</vt:lpstr>
      <vt:lpstr>Naïve Bayes Model Variations</vt:lpstr>
      <vt:lpstr>NB Performance</vt:lpstr>
      <vt:lpstr>NB Performance Continued</vt:lpstr>
      <vt:lpstr>NB Performance Continued</vt:lpstr>
      <vt:lpstr> RF Comparison Testing</vt:lpstr>
      <vt:lpstr>Fit for a prince? Overfitting RF-SVM</vt:lpstr>
      <vt:lpstr>NBA Draft Sentiment Score Distribution on</vt:lpstr>
      <vt:lpstr>Model 2: SVM  - Linear Kernel 3CV</vt:lpstr>
      <vt:lpstr>Sentiment Analysis to predict Player Success</vt:lpstr>
      <vt:lpstr>PowerPoint Presentation</vt:lpstr>
      <vt:lpstr>Model 5: Latent Dirichlet Allocation (LDA) </vt:lpstr>
      <vt:lpstr>CNN vs. LSTM (plain)</vt:lpstr>
      <vt:lpstr>CNN (GloVe vs. Word2Vec Embeddings)</vt:lpstr>
      <vt:lpstr>CCN with Word2Vec Embeddings – 5-fold Cross Validation Training/Validation</vt:lpstr>
      <vt:lpstr>CCN with GloVe Embeddings – 5-fold Cross Validation Training/Validation</vt:lpstr>
      <vt:lpstr>Combined Features – Swipe Left? Or Right? NB, DT, S</vt:lpstr>
      <vt:lpstr>Crystal Ball Predictions </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NBA Drafts – Have Players Lived up to the Hype?</dc:title>
  <dc:creator>Sintia Stabel</dc:creator>
  <cp:revision>6</cp:revision>
  <dcterms:created xsi:type="dcterms:W3CDTF">2023-08-05T17:53:23Z</dcterms:created>
  <dcterms:modified xsi:type="dcterms:W3CDTF">2023-09-17T19:40:34Z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